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61" r:id="rId4"/>
    <p:sldId id="258" r:id="rId5"/>
    <p:sldId id="263" r:id="rId6"/>
    <p:sldId id="257" r:id="rId7"/>
    <p:sldId id="266" r:id="rId8"/>
    <p:sldId id="267" r:id="rId9"/>
    <p:sldId id="268" r:id="rId10"/>
    <p:sldId id="269" r:id="rId11"/>
    <p:sldId id="262" r:id="rId12"/>
    <p:sldId id="259" r:id="rId13"/>
    <p:sldId id="260" r:id="rId14"/>
    <p:sldId id="270" r:id="rId15"/>
    <p:sldId id="264" r:id="rId16"/>
    <p:sldId id="271" r:id="rId17"/>
    <p:sldId id="256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E3FDB5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21047-D5CB-4E83-842E-347CE9CF9EB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3B16B69-DD70-4B01-9BCD-EAAEC46D446C}">
      <dgm:prSet phldrT="[Текст]" custT="1"/>
      <dgm:spPr/>
      <dgm:t>
        <a:bodyPr/>
        <a:lstStyle/>
        <a:p>
          <a:pPr algn="l"/>
          <a:r>
            <a:rPr lang="ru-RU" sz="2000" dirty="0" smtClean="0"/>
            <a:t>ОБЪЕМНАЯ</a:t>
          </a:r>
          <a:endParaRPr lang="ru-RU" sz="2000" dirty="0"/>
        </a:p>
      </dgm:t>
    </dgm:pt>
    <dgm:pt modelId="{807AC50F-765A-4115-B66A-A05B3B1BDF29}" type="parTrans" cxnId="{48F2B0DF-68DB-471D-B4AB-49CC0FFCF8B0}">
      <dgm:prSet/>
      <dgm:spPr/>
      <dgm:t>
        <a:bodyPr/>
        <a:lstStyle/>
        <a:p>
          <a:endParaRPr lang="ru-RU"/>
        </a:p>
      </dgm:t>
    </dgm:pt>
    <dgm:pt modelId="{266177FB-E243-4825-A167-2E721F771515}" type="sibTrans" cxnId="{48F2B0DF-68DB-471D-B4AB-49CC0FFCF8B0}">
      <dgm:prSet/>
      <dgm:spPr/>
      <dgm:t>
        <a:bodyPr/>
        <a:lstStyle/>
        <a:p>
          <a:endParaRPr lang="ru-RU"/>
        </a:p>
      </dgm:t>
    </dgm:pt>
    <dgm:pt modelId="{2FD13F9B-F1C9-4E96-9D2B-23B248EDBD64}">
      <dgm:prSet phldrT="[Текст]" custT="1"/>
      <dgm:spPr/>
      <dgm:t>
        <a:bodyPr/>
        <a:lstStyle/>
        <a:p>
          <a:pPr algn="l"/>
          <a:r>
            <a:rPr lang="ru-RU" sz="2000" dirty="0" smtClean="0"/>
            <a:t>ПЛОСКАЯ</a:t>
          </a:r>
          <a:endParaRPr lang="ru-RU" sz="2000" dirty="0"/>
        </a:p>
      </dgm:t>
    </dgm:pt>
    <dgm:pt modelId="{8D9F38ED-B3B0-4CBE-8E48-2122AD21E16C}" type="parTrans" cxnId="{E92C9A46-1C6F-42FF-9689-4D9E8113E414}">
      <dgm:prSet/>
      <dgm:spPr/>
      <dgm:t>
        <a:bodyPr/>
        <a:lstStyle/>
        <a:p>
          <a:endParaRPr lang="ru-RU"/>
        </a:p>
      </dgm:t>
    </dgm:pt>
    <dgm:pt modelId="{D082EA44-B8E9-46EF-A76E-C0C6262E09E8}" type="sibTrans" cxnId="{E92C9A46-1C6F-42FF-9689-4D9E8113E414}">
      <dgm:prSet/>
      <dgm:spPr/>
      <dgm:t>
        <a:bodyPr/>
        <a:lstStyle/>
        <a:p>
          <a:endParaRPr lang="ru-RU"/>
        </a:p>
      </dgm:t>
    </dgm:pt>
    <dgm:pt modelId="{1442732B-8B4A-445E-99D7-8173743E3561}" type="pres">
      <dgm:prSet presAssocID="{1D821047-D5CB-4E83-842E-347CE9CF9EBF}" presName="linearFlow" presStyleCnt="0">
        <dgm:presLayoutVars>
          <dgm:dir/>
          <dgm:resizeHandles val="exact"/>
        </dgm:presLayoutVars>
      </dgm:prSet>
      <dgm:spPr/>
    </dgm:pt>
    <dgm:pt modelId="{EBC9A49D-7F77-40F9-AEC6-BFB1E4BB7449}" type="pres">
      <dgm:prSet presAssocID="{D3B16B69-DD70-4B01-9BCD-EAAEC46D446C}" presName="composite" presStyleCnt="0"/>
      <dgm:spPr/>
    </dgm:pt>
    <dgm:pt modelId="{D8B81C1C-3C48-4839-8C9A-5A8EA5478B3F}" type="pres">
      <dgm:prSet presAssocID="{D3B16B69-DD70-4B01-9BCD-EAAEC46D446C}" presName="imgShp" presStyleLbl="fgImgPlace1" presStyleIdx="0" presStyleCnt="2" custScaleX="131790" custScaleY="63880" custLinFactNeighborX="5326" custLinFactNeighborY="161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DE34BC-57B2-40DC-8FB3-1FBBEBC5B0F5}" type="pres">
      <dgm:prSet presAssocID="{D3B16B69-DD70-4B01-9BCD-EAAEC46D446C}" presName="txShp" presStyleLbl="node1" presStyleIdx="0" presStyleCnt="2" custAng="20864527" custScaleX="48023" custScaleY="18222" custLinFactNeighborX="20212" custLinFactNeighborY="-15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BCD42-FA21-4740-BBA5-B98B22DB7AB4}" type="pres">
      <dgm:prSet presAssocID="{266177FB-E243-4825-A167-2E721F771515}" presName="spacing" presStyleCnt="0"/>
      <dgm:spPr/>
    </dgm:pt>
    <dgm:pt modelId="{AB28A423-7BCA-4379-BCAC-D034E1796C26}" type="pres">
      <dgm:prSet presAssocID="{2FD13F9B-F1C9-4E96-9D2B-23B248EDBD64}" presName="composite" presStyleCnt="0"/>
      <dgm:spPr/>
    </dgm:pt>
    <dgm:pt modelId="{743066F7-BB39-4FAD-84B3-936203F5A22B}" type="pres">
      <dgm:prSet presAssocID="{2FD13F9B-F1C9-4E96-9D2B-23B248EDBD64}" presName="imgShp" presStyleLbl="fgImgPlace1" presStyleIdx="1" presStyleCnt="2" custScaleX="133470" custScaleY="81083" custLinFactNeighborX="672" custLinFactNeighborY="70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F2E6C35-B2CF-4642-A156-2265D0E1C077}" type="pres">
      <dgm:prSet presAssocID="{2FD13F9B-F1C9-4E96-9D2B-23B248EDBD64}" presName="txShp" presStyleLbl="node1" presStyleIdx="1" presStyleCnt="2" custAng="20858854" custScaleX="46088" custScaleY="17299" custLinFactNeighborX="16543" custLinFactNeighborY="-2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160AB-1B20-47C9-99DF-9E06CE1F57BA}" type="presOf" srcId="{1D821047-D5CB-4E83-842E-347CE9CF9EBF}" destId="{1442732B-8B4A-445E-99D7-8173743E3561}" srcOrd="0" destOrd="0" presId="urn:microsoft.com/office/officeart/2005/8/layout/vList3"/>
    <dgm:cxn modelId="{048272A8-065B-409D-B7C4-ABB0C3E9A447}" type="presOf" srcId="{2FD13F9B-F1C9-4E96-9D2B-23B248EDBD64}" destId="{5F2E6C35-B2CF-4642-A156-2265D0E1C077}" srcOrd="0" destOrd="0" presId="urn:microsoft.com/office/officeart/2005/8/layout/vList3"/>
    <dgm:cxn modelId="{11CD7381-D9C0-46CE-B2A1-CE35F342B57A}" type="presOf" srcId="{D3B16B69-DD70-4B01-9BCD-EAAEC46D446C}" destId="{3BDE34BC-57B2-40DC-8FB3-1FBBEBC5B0F5}" srcOrd="0" destOrd="0" presId="urn:microsoft.com/office/officeart/2005/8/layout/vList3"/>
    <dgm:cxn modelId="{E92C9A46-1C6F-42FF-9689-4D9E8113E414}" srcId="{1D821047-D5CB-4E83-842E-347CE9CF9EBF}" destId="{2FD13F9B-F1C9-4E96-9D2B-23B248EDBD64}" srcOrd="1" destOrd="0" parTransId="{8D9F38ED-B3B0-4CBE-8E48-2122AD21E16C}" sibTransId="{D082EA44-B8E9-46EF-A76E-C0C6262E09E8}"/>
    <dgm:cxn modelId="{48F2B0DF-68DB-471D-B4AB-49CC0FFCF8B0}" srcId="{1D821047-D5CB-4E83-842E-347CE9CF9EBF}" destId="{D3B16B69-DD70-4B01-9BCD-EAAEC46D446C}" srcOrd="0" destOrd="0" parTransId="{807AC50F-765A-4115-B66A-A05B3B1BDF29}" sibTransId="{266177FB-E243-4825-A167-2E721F771515}"/>
    <dgm:cxn modelId="{4FBD7B9E-8461-4A4A-9432-A98B3F3A8CBB}" type="presParOf" srcId="{1442732B-8B4A-445E-99D7-8173743E3561}" destId="{EBC9A49D-7F77-40F9-AEC6-BFB1E4BB7449}" srcOrd="0" destOrd="0" presId="urn:microsoft.com/office/officeart/2005/8/layout/vList3"/>
    <dgm:cxn modelId="{9034E965-492C-4FE6-BA15-8DDBE860A5E6}" type="presParOf" srcId="{EBC9A49D-7F77-40F9-AEC6-BFB1E4BB7449}" destId="{D8B81C1C-3C48-4839-8C9A-5A8EA5478B3F}" srcOrd="0" destOrd="0" presId="urn:microsoft.com/office/officeart/2005/8/layout/vList3"/>
    <dgm:cxn modelId="{C50E439E-4C51-4B7B-8C59-4030E45225A1}" type="presParOf" srcId="{EBC9A49D-7F77-40F9-AEC6-BFB1E4BB7449}" destId="{3BDE34BC-57B2-40DC-8FB3-1FBBEBC5B0F5}" srcOrd="1" destOrd="0" presId="urn:microsoft.com/office/officeart/2005/8/layout/vList3"/>
    <dgm:cxn modelId="{234B6E30-C528-4885-AC5A-6C4046731296}" type="presParOf" srcId="{1442732B-8B4A-445E-99D7-8173743E3561}" destId="{AAFBCD42-FA21-4740-BBA5-B98B22DB7AB4}" srcOrd="1" destOrd="0" presId="urn:microsoft.com/office/officeart/2005/8/layout/vList3"/>
    <dgm:cxn modelId="{527280CC-BC86-4CD4-AA43-DCD2AF03FA35}" type="presParOf" srcId="{1442732B-8B4A-445E-99D7-8173743E3561}" destId="{AB28A423-7BCA-4379-BCAC-D034E1796C26}" srcOrd="2" destOrd="0" presId="urn:microsoft.com/office/officeart/2005/8/layout/vList3"/>
    <dgm:cxn modelId="{B0D1C6F0-31D0-4DB7-80A1-89496B604C0A}" type="presParOf" srcId="{AB28A423-7BCA-4379-BCAC-D034E1796C26}" destId="{743066F7-BB39-4FAD-84B3-936203F5A22B}" srcOrd="0" destOrd="0" presId="urn:microsoft.com/office/officeart/2005/8/layout/vList3"/>
    <dgm:cxn modelId="{E2E6ED99-54D4-493E-996C-DB454558E475}" type="presParOf" srcId="{AB28A423-7BCA-4379-BCAC-D034E1796C26}" destId="{5F2E6C35-B2CF-4642-A156-2265D0E1C0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A8272-6D3E-4CBB-B5B2-F5F63128065D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24430AA5-B3C1-4920-8EC7-669782EDB6F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ОДНОЦВЕТНАЯ</a:t>
          </a:r>
          <a:endParaRPr lang="ru-RU" sz="2000" b="1" dirty="0">
            <a:solidFill>
              <a:schemeClr val="bg1"/>
            </a:solidFill>
          </a:endParaRPr>
        </a:p>
      </dgm:t>
    </dgm:pt>
    <dgm:pt modelId="{63353481-EA17-41EA-AB75-D9D64DFE6F72}" type="parTrans" cxnId="{A3E4B5C4-7D2F-44C0-BAAA-4B0DF476E4F0}">
      <dgm:prSet/>
      <dgm:spPr/>
      <dgm:t>
        <a:bodyPr/>
        <a:lstStyle/>
        <a:p>
          <a:endParaRPr lang="ru-RU"/>
        </a:p>
      </dgm:t>
    </dgm:pt>
    <dgm:pt modelId="{AA7F2AF6-EFC2-4D42-B423-495E9D2982BA}" type="sibTrans" cxnId="{A3E4B5C4-7D2F-44C0-BAAA-4B0DF476E4F0}">
      <dgm:prSet/>
      <dgm:spPr/>
      <dgm:t>
        <a:bodyPr/>
        <a:lstStyle/>
        <a:p>
          <a:endParaRPr lang="ru-RU"/>
        </a:p>
      </dgm:t>
    </dgm:pt>
    <dgm:pt modelId="{FD5B4A5E-5073-4917-B9C2-B2BE9B0F76AB}">
      <dgm:prSet phldrT="[Текст]" custT="1"/>
      <dgm:spPr/>
      <dgm:t>
        <a:bodyPr/>
        <a:lstStyle/>
        <a:p>
          <a:r>
            <a:rPr lang="ru-RU" sz="2000" b="1" dirty="0" smtClean="0"/>
            <a:t>МНОГОЦВЕТНАЯ</a:t>
          </a:r>
          <a:endParaRPr lang="ru-RU" sz="2000" b="1" dirty="0"/>
        </a:p>
      </dgm:t>
    </dgm:pt>
    <dgm:pt modelId="{5AB405AA-1CA3-47D4-9795-65D49904711A}" type="parTrans" cxnId="{36ABD01A-C5E3-4B1D-9DED-459EFE92ADF1}">
      <dgm:prSet/>
      <dgm:spPr/>
      <dgm:t>
        <a:bodyPr/>
        <a:lstStyle/>
        <a:p>
          <a:endParaRPr lang="ru-RU"/>
        </a:p>
      </dgm:t>
    </dgm:pt>
    <dgm:pt modelId="{BFD820FF-2D76-4963-853C-AB2C9C1BCEBE}" type="sibTrans" cxnId="{36ABD01A-C5E3-4B1D-9DED-459EFE92ADF1}">
      <dgm:prSet/>
      <dgm:spPr/>
      <dgm:t>
        <a:bodyPr/>
        <a:lstStyle/>
        <a:p>
          <a:endParaRPr lang="ru-RU"/>
        </a:p>
      </dgm:t>
    </dgm:pt>
    <dgm:pt modelId="{C565FDE4-F9DB-46DB-A0C0-3D54EBE629DE}">
      <dgm:prSet phldrT="[Текст]" custT="1"/>
      <dgm:spPr/>
      <dgm:t>
        <a:bodyPr/>
        <a:lstStyle/>
        <a:p>
          <a:r>
            <a:rPr lang="ru-RU" sz="2000" b="1" dirty="0" smtClean="0"/>
            <a:t>ЧЕРНО-БЕЛАЯ</a:t>
          </a:r>
          <a:endParaRPr lang="ru-RU" sz="2000" b="1" dirty="0"/>
        </a:p>
      </dgm:t>
    </dgm:pt>
    <dgm:pt modelId="{576C33E1-0555-4271-BD7D-866F32467ADB}" type="parTrans" cxnId="{E49C3DD1-2AD3-450A-8120-5396AB1CA400}">
      <dgm:prSet/>
      <dgm:spPr/>
      <dgm:t>
        <a:bodyPr/>
        <a:lstStyle/>
        <a:p>
          <a:endParaRPr lang="ru-RU"/>
        </a:p>
      </dgm:t>
    </dgm:pt>
    <dgm:pt modelId="{67D72A5F-E994-4B5E-A32F-4B3573D965F4}" type="sibTrans" cxnId="{E49C3DD1-2AD3-450A-8120-5396AB1CA400}">
      <dgm:prSet/>
      <dgm:spPr/>
      <dgm:t>
        <a:bodyPr/>
        <a:lstStyle/>
        <a:p>
          <a:endParaRPr lang="ru-RU"/>
        </a:p>
      </dgm:t>
    </dgm:pt>
    <dgm:pt modelId="{DCF2B93C-A34B-47B2-92F5-73FC2F9FF469}" type="pres">
      <dgm:prSet presAssocID="{968A8272-6D3E-4CBB-B5B2-F5F63128065D}" presName="linearFlow" presStyleCnt="0">
        <dgm:presLayoutVars>
          <dgm:dir/>
          <dgm:resizeHandles val="exact"/>
        </dgm:presLayoutVars>
      </dgm:prSet>
      <dgm:spPr/>
    </dgm:pt>
    <dgm:pt modelId="{D15E0FCE-FB4C-4210-9D6E-D8B2A4E26A52}" type="pres">
      <dgm:prSet presAssocID="{24430AA5-B3C1-4920-8EC7-669782EDB6F8}" presName="composite" presStyleCnt="0"/>
      <dgm:spPr/>
    </dgm:pt>
    <dgm:pt modelId="{918CD1A4-AAD7-4696-8EAC-B5D87B9B34D1}" type="pres">
      <dgm:prSet presAssocID="{24430AA5-B3C1-4920-8EC7-669782EDB6F8}" presName="imgShp" presStyleLbl="fgImgPlace1" presStyleIdx="0" presStyleCnt="3" custScaleX="187470" custScaleY="123182" custLinFactNeighborX="25117" custLinFactNeighborY="1344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F0"/>
          </a:solidFill>
        </a:ln>
      </dgm:spPr>
    </dgm:pt>
    <dgm:pt modelId="{F765A543-538C-419E-A7DE-FA3E24CC0529}" type="pres">
      <dgm:prSet presAssocID="{24430AA5-B3C1-4920-8EC7-669782EDB6F8}" presName="txShp" presStyleLbl="node1" presStyleIdx="0" presStyleCnt="3" custScaleX="42974" custScaleY="39531" custLinFactNeighborX="19371" custLinFactNeighborY="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43224-223E-4CB6-A9CC-9EF24735BBCC}" type="pres">
      <dgm:prSet presAssocID="{AA7F2AF6-EFC2-4D42-B423-495E9D2982BA}" presName="spacing" presStyleCnt="0"/>
      <dgm:spPr/>
    </dgm:pt>
    <dgm:pt modelId="{4B113AE7-C381-4167-AFB7-D3B639DDCFA9}" type="pres">
      <dgm:prSet presAssocID="{FD5B4A5E-5073-4917-B9C2-B2BE9B0F76AB}" presName="composite" presStyleCnt="0"/>
      <dgm:spPr/>
    </dgm:pt>
    <dgm:pt modelId="{3D9E69E2-6B3D-404F-B5FF-5741F7F0DAC6}" type="pres">
      <dgm:prSet presAssocID="{FD5B4A5E-5073-4917-B9C2-B2BE9B0F76AB}" presName="imgShp" presStyleLbl="fgImgPlace1" presStyleIdx="1" presStyleCnt="3" custScaleX="199415" custScaleY="141069" custLinFactNeighborX="-90816" custLinFactNeighborY="1483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B0F0"/>
          </a:solidFill>
        </a:ln>
      </dgm:spPr>
    </dgm:pt>
    <dgm:pt modelId="{5980ECF2-3586-454B-83EE-CBB4D8CA0472}" type="pres">
      <dgm:prSet presAssocID="{FD5B4A5E-5073-4917-B9C2-B2BE9B0F76AB}" presName="txShp" presStyleLbl="node1" presStyleIdx="1" presStyleCnt="3" custScaleX="49920" custScaleY="37588" custLinFactNeighborX="-3578" custLinFactNeighborY="-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70357-17E3-4B53-BB39-174D7CE802E7}" type="pres">
      <dgm:prSet presAssocID="{BFD820FF-2D76-4963-853C-AB2C9C1BCEBE}" presName="spacing" presStyleCnt="0"/>
      <dgm:spPr/>
    </dgm:pt>
    <dgm:pt modelId="{8CD2B94F-6342-4457-8390-578130FFFF2F}" type="pres">
      <dgm:prSet presAssocID="{C565FDE4-F9DB-46DB-A0C0-3D54EBE629DE}" presName="composite" presStyleCnt="0"/>
      <dgm:spPr/>
    </dgm:pt>
    <dgm:pt modelId="{2FBC940A-35FE-4B95-9606-F9FADBA156A0}" type="pres">
      <dgm:prSet presAssocID="{C565FDE4-F9DB-46DB-A0C0-3D54EBE629DE}" presName="imgShp" presStyleLbl="fgImgPlace1" presStyleIdx="2" presStyleCnt="3" custScaleX="206918" custScaleY="136614" custLinFactNeighborX="92984" custLinFactNeighborY="-1647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B0F0"/>
          </a:solidFill>
        </a:ln>
      </dgm:spPr>
    </dgm:pt>
    <dgm:pt modelId="{C8E8773D-A2C8-4B9E-8090-6A4AE08E0166}" type="pres">
      <dgm:prSet presAssocID="{C565FDE4-F9DB-46DB-A0C0-3D54EBE629DE}" presName="txShp" presStyleLbl="node1" presStyleIdx="2" presStyleCnt="3" custScaleX="44367" custScaleY="35645" custLinFactNeighborX="25123" custLinFactNeighborY="-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59589-7D98-420C-A29E-0BD02BA8AE7D}" type="presOf" srcId="{968A8272-6D3E-4CBB-B5B2-F5F63128065D}" destId="{DCF2B93C-A34B-47B2-92F5-73FC2F9FF469}" srcOrd="0" destOrd="0" presId="urn:microsoft.com/office/officeart/2005/8/layout/vList3"/>
    <dgm:cxn modelId="{16230F25-FDC4-4ABC-A807-8C9A42FC19DA}" type="presOf" srcId="{24430AA5-B3C1-4920-8EC7-669782EDB6F8}" destId="{F765A543-538C-419E-A7DE-FA3E24CC0529}" srcOrd="0" destOrd="0" presId="urn:microsoft.com/office/officeart/2005/8/layout/vList3"/>
    <dgm:cxn modelId="{6CBF73F3-1F97-4C64-B4E5-DF83E2004E2F}" type="presOf" srcId="{FD5B4A5E-5073-4917-B9C2-B2BE9B0F76AB}" destId="{5980ECF2-3586-454B-83EE-CBB4D8CA0472}" srcOrd="0" destOrd="0" presId="urn:microsoft.com/office/officeart/2005/8/layout/vList3"/>
    <dgm:cxn modelId="{4B425AE4-CBAE-4AA4-8891-7B5702DC6C58}" type="presOf" srcId="{C565FDE4-F9DB-46DB-A0C0-3D54EBE629DE}" destId="{C8E8773D-A2C8-4B9E-8090-6A4AE08E0166}" srcOrd="0" destOrd="0" presId="urn:microsoft.com/office/officeart/2005/8/layout/vList3"/>
    <dgm:cxn modelId="{36ABD01A-C5E3-4B1D-9DED-459EFE92ADF1}" srcId="{968A8272-6D3E-4CBB-B5B2-F5F63128065D}" destId="{FD5B4A5E-5073-4917-B9C2-B2BE9B0F76AB}" srcOrd="1" destOrd="0" parTransId="{5AB405AA-1CA3-47D4-9795-65D49904711A}" sibTransId="{BFD820FF-2D76-4963-853C-AB2C9C1BCEBE}"/>
    <dgm:cxn modelId="{A3E4B5C4-7D2F-44C0-BAAA-4B0DF476E4F0}" srcId="{968A8272-6D3E-4CBB-B5B2-F5F63128065D}" destId="{24430AA5-B3C1-4920-8EC7-669782EDB6F8}" srcOrd="0" destOrd="0" parTransId="{63353481-EA17-41EA-AB75-D9D64DFE6F72}" sibTransId="{AA7F2AF6-EFC2-4D42-B423-495E9D2982BA}"/>
    <dgm:cxn modelId="{E49C3DD1-2AD3-450A-8120-5396AB1CA400}" srcId="{968A8272-6D3E-4CBB-B5B2-F5F63128065D}" destId="{C565FDE4-F9DB-46DB-A0C0-3D54EBE629DE}" srcOrd="2" destOrd="0" parTransId="{576C33E1-0555-4271-BD7D-866F32467ADB}" sibTransId="{67D72A5F-E994-4B5E-A32F-4B3573D965F4}"/>
    <dgm:cxn modelId="{B0ACF8A4-77B1-4AD0-BE52-9251BE73ADA7}" type="presParOf" srcId="{DCF2B93C-A34B-47B2-92F5-73FC2F9FF469}" destId="{D15E0FCE-FB4C-4210-9D6E-D8B2A4E26A52}" srcOrd="0" destOrd="0" presId="urn:microsoft.com/office/officeart/2005/8/layout/vList3"/>
    <dgm:cxn modelId="{A4D479BA-42FB-4229-886A-CAC1EF1C7924}" type="presParOf" srcId="{D15E0FCE-FB4C-4210-9D6E-D8B2A4E26A52}" destId="{918CD1A4-AAD7-4696-8EAC-B5D87B9B34D1}" srcOrd="0" destOrd="0" presId="urn:microsoft.com/office/officeart/2005/8/layout/vList3"/>
    <dgm:cxn modelId="{EBC153F4-4C74-4DCE-BFDE-8645880BE4C6}" type="presParOf" srcId="{D15E0FCE-FB4C-4210-9D6E-D8B2A4E26A52}" destId="{F765A543-538C-419E-A7DE-FA3E24CC0529}" srcOrd="1" destOrd="0" presId="urn:microsoft.com/office/officeart/2005/8/layout/vList3"/>
    <dgm:cxn modelId="{72B87C2E-86E0-4823-9F04-7A16006E0BDF}" type="presParOf" srcId="{DCF2B93C-A34B-47B2-92F5-73FC2F9FF469}" destId="{9AA43224-223E-4CB6-A9CC-9EF24735BBCC}" srcOrd="1" destOrd="0" presId="urn:microsoft.com/office/officeart/2005/8/layout/vList3"/>
    <dgm:cxn modelId="{8A0B8D2D-7D91-4B50-9401-AD7F59E6D417}" type="presParOf" srcId="{DCF2B93C-A34B-47B2-92F5-73FC2F9FF469}" destId="{4B113AE7-C381-4167-AFB7-D3B639DDCFA9}" srcOrd="2" destOrd="0" presId="urn:microsoft.com/office/officeart/2005/8/layout/vList3"/>
    <dgm:cxn modelId="{BD28E55A-38D4-4019-BE58-0253C35E28A3}" type="presParOf" srcId="{4B113AE7-C381-4167-AFB7-D3B639DDCFA9}" destId="{3D9E69E2-6B3D-404F-B5FF-5741F7F0DAC6}" srcOrd="0" destOrd="0" presId="urn:microsoft.com/office/officeart/2005/8/layout/vList3"/>
    <dgm:cxn modelId="{80B6D29A-A2B6-4BF6-A2E9-616D682E42FF}" type="presParOf" srcId="{4B113AE7-C381-4167-AFB7-D3B639DDCFA9}" destId="{5980ECF2-3586-454B-83EE-CBB4D8CA0472}" srcOrd="1" destOrd="0" presId="urn:microsoft.com/office/officeart/2005/8/layout/vList3"/>
    <dgm:cxn modelId="{2C85BE04-369D-466C-9A4C-94351F32194C}" type="presParOf" srcId="{DCF2B93C-A34B-47B2-92F5-73FC2F9FF469}" destId="{0BF70357-17E3-4B53-BB39-174D7CE802E7}" srcOrd="3" destOrd="0" presId="urn:microsoft.com/office/officeart/2005/8/layout/vList3"/>
    <dgm:cxn modelId="{8D53272D-3E21-4F1A-8FE8-D544369D3252}" type="presParOf" srcId="{DCF2B93C-A34B-47B2-92F5-73FC2F9FF469}" destId="{8CD2B94F-6342-4457-8390-578130FFFF2F}" srcOrd="4" destOrd="0" presId="urn:microsoft.com/office/officeart/2005/8/layout/vList3"/>
    <dgm:cxn modelId="{DE516C0E-E410-4E47-A360-5B3D0D9F2637}" type="presParOf" srcId="{8CD2B94F-6342-4457-8390-578130FFFF2F}" destId="{2FBC940A-35FE-4B95-9606-F9FADBA156A0}" srcOrd="0" destOrd="0" presId="urn:microsoft.com/office/officeart/2005/8/layout/vList3"/>
    <dgm:cxn modelId="{44B49C67-2D93-453A-AC77-CDE53E0DA6C7}" type="presParOf" srcId="{8CD2B94F-6342-4457-8390-578130FFFF2F}" destId="{C8E8773D-A2C8-4B9E-8090-6A4AE08E01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417261-11A9-4AC2-B198-9C378381E027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A4926E42-C5DA-4C48-833E-FD1C78309A84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СЮЖЕТНАЯ</a:t>
          </a:r>
          <a:endParaRPr lang="ru-RU" sz="2000" b="1" dirty="0">
            <a:solidFill>
              <a:schemeClr val="bg1"/>
            </a:solidFill>
          </a:endParaRPr>
        </a:p>
      </dgm:t>
    </dgm:pt>
    <dgm:pt modelId="{BD5FA3A8-49A2-4556-8F6B-74437E745CEA}" type="parTrans" cxnId="{945FDE21-7C0C-4C2C-9D25-0D3A40B34008}">
      <dgm:prSet/>
      <dgm:spPr/>
      <dgm:t>
        <a:bodyPr/>
        <a:lstStyle/>
        <a:p>
          <a:endParaRPr lang="ru-RU"/>
        </a:p>
      </dgm:t>
    </dgm:pt>
    <dgm:pt modelId="{29F25FAE-F55E-425B-BAFC-2370838E0EEA}" type="sibTrans" cxnId="{945FDE21-7C0C-4C2C-9D25-0D3A40B34008}">
      <dgm:prSet/>
      <dgm:spPr/>
      <dgm:t>
        <a:bodyPr/>
        <a:lstStyle/>
        <a:p>
          <a:endParaRPr lang="ru-RU"/>
        </a:p>
      </dgm:t>
    </dgm:pt>
    <dgm:pt modelId="{C67A46FE-187C-4EEE-AB64-7B52F3FAEC6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ПРЕДМЕТНАЯ</a:t>
          </a:r>
          <a:endParaRPr lang="ru-RU" sz="2000" b="1" dirty="0">
            <a:solidFill>
              <a:schemeClr val="bg1"/>
            </a:solidFill>
          </a:endParaRPr>
        </a:p>
      </dgm:t>
    </dgm:pt>
    <dgm:pt modelId="{FEF1B23C-96EB-4088-A362-9F9A1E360EB9}" type="parTrans" cxnId="{B49980B4-B32F-4B16-97F8-F6D086F2EE80}">
      <dgm:prSet/>
      <dgm:spPr/>
      <dgm:t>
        <a:bodyPr/>
        <a:lstStyle/>
        <a:p>
          <a:endParaRPr lang="ru-RU"/>
        </a:p>
      </dgm:t>
    </dgm:pt>
    <dgm:pt modelId="{2D16F7FD-9F2C-411C-B4C9-45705C2522F0}" type="sibTrans" cxnId="{B49980B4-B32F-4B16-97F8-F6D086F2EE80}">
      <dgm:prSet/>
      <dgm:spPr/>
      <dgm:t>
        <a:bodyPr/>
        <a:lstStyle/>
        <a:p>
          <a:endParaRPr lang="ru-RU"/>
        </a:p>
      </dgm:t>
    </dgm:pt>
    <dgm:pt modelId="{DA7C60FF-73B5-4A89-AF2D-651D378D7AB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ДЕКОРАТИВНАЯ</a:t>
          </a:r>
          <a:endParaRPr lang="ru-RU" sz="2000" b="1" dirty="0">
            <a:solidFill>
              <a:schemeClr val="bg1"/>
            </a:solidFill>
          </a:endParaRPr>
        </a:p>
      </dgm:t>
    </dgm:pt>
    <dgm:pt modelId="{1072110C-48EA-4527-9726-312CDF7AD9E7}" type="parTrans" cxnId="{E82AEEA0-2C21-4FAA-BE16-31C8B16E0330}">
      <dgm:prSet/>
      <dgm:spPr/>
      <dgm:t>
        <a:bodyPr/>
        <a:lstStyle/>
        <a:p>
          <a:endParaRPr lang="ru-RU"/>
        </a:p>
      </dgm:t>
    </dgm:pt>
    <dgm:pt modelId="{F4EF77AA-BB49-4114-96B9-26558486B383}" type="sibTrans" cxnId="{E82AEEA0-2C21-4FAA-BE16-31C8B16E0330}">
      <dgm:prSet/>
      <dgm:spPr/>
      <dgm:t>
        <a:bodyPr/>
        <a:lstStyle/>
        <a:p>
          <a:endParaRPr lang="ru-RU"/>
        </a:p>
      </dgm:t>
    </dgm:pt>
    <dgm:pt modelId="{D1AA79BB-EC97-40CA-8CA5-6C7E48EB6138}" type="pres">
      <dgm:prSet presAssocID="{35417261-11A9-4AC2-B198-9C378381E027}" presName="linearFlow" presStyleCnt="0">
        <dgm:presLayoutVars>
          <dgm:dir/>
          <dgm:resizeHandles val="exact"/>
        </dgm:presLayoutVars>
      </dgm:prSet>
      <dgm:spPr/>
    </dgm:pt>
    <dgm:pt modelId="{D2F0A04D-E340-4465-85F8-131B207C2285}" type="pres">
      <dgm:prSet presAssocID="{A4926E42-C5DA-4C48-833E-FD1C78309A84}" presName="composite" presStyleCnt="0"/>
      <dgm:spPr/>
    </dgm:pt>
    <dgm:pt modelId="{E687FE0C-13BC-4C13-9E4D-867F93B5456E}" type="pres">
      <dgm:prSet presAssocID="{A4926E42-C5DA-4C48-833E-FD1C78309A84}" presName="imgShp" presStyleLbl="fgImgPlace1" presStyleIdx="0" presStyleCnt="3" custScaleX="264650" custScaleY="214001" custLinFactNeighborX="97884" custLinFactNeighborY="1136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F0"/>
          </a:solidFill>
        </a:ln>
      </dgm:spPr>
    </dgm:pt>
    <dgm:pt modelId="{2549A243-8783-4C82-AFC8-9942E82C700D}" type="pres">
      <dgm:prSet presAssocID="{A4926E42-C5DA-4C48-833E-FD1C78309A84}" presName="txShp" presStyleLbl="node1" presStyleIdx="0" presStyleCnt="3" custScaleX="45598" custScaleY="58391" custLinFactNeighborX="23848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8E95B-13A6-41EA-85F8-98E6BDCC8C35}" type="pres">
      <dgm:prSet presAssocID="{29F25FAE-F55E-425B-BAFC-2370838E0EEA}" presName="spacing" presStyleCnt="0"/>
      <dgm:spPr/>
    </dgm:pt>
    <dgm:pt modelId="{0CBD8E15-3137-4295-9DD9-53955D04C433}" type="pres">
      <dgm:prSet presAssocID="{C67A46FE-187C-4EEE-AB64-7B52F3FAEC60}" presName="composite" presStyleCnt="0"/>
      <dgm:spPr/>
    </dgm:pt>
    <dgm:pt modelId="{5D7A68F4-4ACA-4B02-B686-0180433644CF}" type="pres">
      <dgm:prSet presAssocID="{C67A46FE-187C-4EEE-AB64-7B52F3FAEC60}" presName="imgShp" presStyleLbl="fgImgPlace1" presStyleIdx="1" presStyleCnt="3" custScaleX="226699" custScaleY="267074" custLinFactX="-46623" custLinFactNeighborX="-100000" custLinFactNeighborY="497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B0F0"/>
          </a:solidFill>
        </a:ln>
      </dgm:spPr>
    </dgm:pt>
    <dgm:pt modelId="{9051E467-F9AA-43E8-9642-B78474D76119}" type="pres">
      <dgm:prSet presAssocID="{C67A46FE-187C-4EEE-AB64-7B52F3FAEC60}" presName="txShp" presStyleLbl="node1" presStyleIdx="1" presStyleCnt="3" custScaleX="45687" custScaleY="68241" custLinFactNeighborX="27738" custLinFactNeighborY="-10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79100-4EB0-4279-8D04-781C82CECB5D}" type="pres">
      <dgm:prSet presAssocID="{2D16F7FD-9F2C-411C-B4C9-45705C2522F0}" presName="spacing" presStyleCnt="0"/>
      <dgm:spPr/>
    </dgm:pt>
    <dgm:pt modelId="{1A41293F-E37A-4BC9-AF10-E9BFE5AAB600}" type="pres">
      <dgm:prSet presAssocID="{DA7C60FF-73B5-4A89-AF2D-651D378D7AB4}" presName="composite" presStyleCnt="0"/>
      <dgm:spPr/>
    </dgm:pt>
    <dgm:pt modelId="{BFA134A1-4467-41C9-B6DB-D6858F48436E}" type="pres">
      <dgm:prSet presAssocID="{DA7C60FF-73B5-4A89-AF2D-651D378D7AB4}" presName="imgShp" presStyleLbl="fgImgPlace1" presStyleIdx="2" presStyleCnt="3" custScaleX="220881" custScaleY="255087" custLinFactX="14497" custLinFactNeighborX="100000" custLinFactNeighborY="-38602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B0F0"/>
          </a:solidFill>
        </a:ln>
      </dgm:spPr>
    </dgm:pt>
    <dgm:pt modelId="{7B60CC30-37DC-4434-B08C-E8FB7B89DC6B}" type="pres">
      <dgm:prSet presAssocID="{DA7C60FF-73B5-4A89-AF2D-651D378D7AB4}" presName="txShp" presStyleLbl="node1" presStyleIdx="2" presStyleCnt="3" custScaleX="47875" custScaleY="65781" custLinFactNeighborX="25086" custLinFactNeighborY="-35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FA8B0-B79C-4637-BDEC-8516A260C570}" type="presOf" srcId="{35417261-11A9-4AC2-B198-9C378381E027}" destId="{D1AA79BB-EC97-40CA-8CA5-6C7E48EB6138}" srcOrd="0" destOrd="0" presId="urn:microsoft.com/office/officeart/2005/8/layout/vList3"/>
    <dgm:cxn modelId="{8D71D248-99C1-4749-BE90-65CAFA45FA9F}" type="presOf" srcId="{C67A46FE-187C-4EEE-AB64-7B52F3FAEC60}" destId="{9051E467-F9AA-43E8-9642-B78474D76119}" srcOrd="0" destOrd="0" presId="urn:microsoft.com/office/officeart/2005/8/layout/vList3"/>
    <dgm:cxn modelId="{1F2FE3E4-AB60-4603-8434-7FD57159186A}" type="presOf" srcId="{A4926E42-C5DA-4C48-833E-FD1C78309A84}" destId="{2549A243-8783-4C82-AFC8-9942E82C700D}" srcOrd="0" destOrd="0" presId="urn:microsoft.com/office/officeart/2005/8/layout/vList3"/>
    <dgm:cxn modelId="{945FDE21-7C0C-4C2C-9D25-0D3A40B34008}" srcId="{35417261-11A9-4AC2-B198-9C378381E027}" destId="{A4926E42-C5DA-4C48-833E-FD1C78309A84}" srcOrd="0" destOrd="0" parTransId="{BD5FA3A8-49A2-4556-8F6B-74437E745CEA}" sibTransId="{29F25FAE-F55E-425B-BAFC-2370838E0EEA}"/>
    <dgm:cxn modelId="{0F3A3042-3DC5-4C90-8CE4-9D2645E17818}" type="presOf" srcId="{DA7C60FF-73B5-4A89-AF2D-651D378D7AB4}" destId="{7B60CC30-37DC-4434-B08C-E8FB7B89DC6B}" srcOrd="0" destOrd="0" presId="urn:microsoft.com/office/officeart/2005/8/layout/vList3"/>
    <dgm:cxn modelId="{B49980B4-B32F-4B16-97F8-F6D086F2EE80}" srcId="{35417261-11A9-4AC2-B198-9C378381E027}" destId="{C67A46FE-187C-4EEE-AB64-7B52F3FAEC60}" srcOrd="1" destOrd="0" parTransId="{FEF1B23C-96EB-4088-A362-9F9A1E360EB9}" sibTransId="{2D16F7FD-9F2C-411C-B4C9-45705C2522F0}"/>
    <dgm:cxn modelId="{E82AEEA0-2C21-4FAA-BE16-31C8B16E0330}" srcId="{35417261-11A9-4AC2-B198-9C378381E027}" destId="{DA7C60FF-73B5-4A89-AF2D-651D378D7AB4}" srcOrd="2" destOrd="0" parTransId="{1072110C-48EA-4527-9726-312CDF7AD9E7}" sibTransId="{F4EF77AA-BB49-4114-96B9-26558486B383}"/>
    <dgm:cxn modelId="{B8C56F3B-F282-44DB-A231-7AA5979E2441}" type="presParOf" srcId="{D1AA79BB-EC97-40CA-8CA5-6C7E48EB6138}" destId="{D2F0A04D-E340-4465-85F8-131B207C2285}" srcOrd="0" destOrd="0" presId="urn:microsoft.com/office/officeart/2005/8/layout/vList3"/>
    <dgm:cxn modelId="{26C49ECA-8E56-4FA5-953F-2AF6863A0925}" type="presParOf" srcId="{D2F0A04D-E340-4465-85F8-131B207C2285}" destId="{E687FE0C-13BC-4C13-9E4D-867F93B5456E}" srcOrd="0" destOrd="0" presId="urn:microsoft.com/office/officeart/2005/8/layout/vList3"/>
    <dgm:cxn modelId="{A3CFAF25-F7F7-4C64-99C6-6C8E1D7D34DD}" type="presParOf" srcId="{D2F0A04D-E340-4465-85F8-131B207C2285}" destId="{2549A243-8783-4C82-AFC8-9942E82C700D}" srcOrd="1" destOrd="0" presId="urn:microsoft.com/office/officeart/2005/8/layout/vList3"/>
    <dgm:cxn modelId="{EDD01CDF-A574-48FC-8E6D-C0251B41FAB6}" type="presParOf" srcId="{D1AA79BB-EC97-40CA-8CA5-6C7E48EB6138}" destId="{A1A8E95B-13A6-41EA-85F8-98E6BDCC8C35}" srcOrd="1" destOrd="0" presId="urn:microsoft.com/office/officeart/2005/8/layout/vList3"/>
    <dgm:cxn modelId="{E43D10A8-3798-4112-ABC8-C8AE412FA7EB}" type="presParOf" srcId="{D1AA79BB-EC97-40CA-8CA5-6C7E48EB6138}" destId="{0CBD8E15-3137-4295-9DD9-53955D04C433}" srcOrd="2" destOrd="0" presId="urn:microsoft.com/office/officeart/2005/8/layout/vList3"/>
    <dgm:cxn modelId="{95AF4AC9-00D0-472E-9BC4-960F530DF19F}" type="presParOf" srcId="{0CBD8E15-3137-4295-9DD9-53955D04C433}" destId="{5D7A68F4-4ACA-4B02-B686-0180433644CF}" srcOrd="0" destOrd="0" presId="urn:microsoft.com/office/officeart/2005/8/layout/vList3"/>
    <dgm:cxn modelId="{7CC263A1-F9BE-4A3D-B42F-84E9B17B94E4}" type="presParOf" srcId="{0CBD8E15-3137-4295-9DD9-53955D04C433}" destId="{9051E467-F9AA-43E8-9642-B78474D76119}" srcOrd="1" destOrd="0" presId="urn:microsoft.com/office/officeart/2005/8/layout/vList3"/>
    <dgm:cxn modelId="{A73B5C83-83C7-4A59-811B-1DC5863B5CCA}" type="presParOf" srcId="{D1AA79BB-EC97-40CA-8CA5-6C7E48EB6138}" destId="{60379100-4EB0-4279-8D04-781C82CECB5D}" srcOrd="3" destOrd="0" presId="urn:microsoft.com/office/officeart/2005/8/layout/vList3"/>
    <dgm:cxn modelId="{76B2942F-1B6F-4FE4-87F0-9461015A392D}" type="presParOf" srcId="{D1AA79BB-EC97-40CA-8CA5-6C7E48EB6138}" destId="{1A41293F-E37A-4BC9-AF10-E9BFE5AAB600}" srcOrd="4" destOrd="0" presId="urn:microsoft.com/office/officeart/2005/8/layout/vList3"/>
    <dgm:cxn modelId="{86369BC4-F50F-47CB-BAD0-2AC2D0A9ED28}" type="presParOf" srcId="{1A41293F-E37A-4BC9-AF10-E9BFE5AAB600}" destId="{BFA134A1-4467-41C9-B6DB-D6858F48436E}" srcOrd="0" destOrd="0" presId="urn:microsoft.com/office/officeart/2005/8/layout/vList3"/>
    <dgm:cxn modelId="{DFC5C9EA-3954-4DEC-9D93-E64E078C34F9}" type="presParOf" srcId="{1A41293F-E37A-4BC9-AF10-E9BFE5AAB600}" destId="{7B60CC30-37DC-4434-B08C-E8FB7B89DC6B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7B9E3E-4B2E-43FA-9B84-4F0BECD804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73BC302-7A3F-4ABE-A82D-E295842E3B8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/>
            <a:t>БУМАГА</a:t>
          </a:r>
          <a:endParaRPr lang="ru-RU" sz="2000" b="1" dirty="0"/>
        </a:p>
      </dgm:t>
    </dgm:pt>
    <dgm:pt modelId="{77A2FA1A-CDD4-4AF6-8881-D6C1E6BACD06}" type="parTrans" cxnId="{9FC286BA-B866-4530-858F-C93D21E588D0}">
      <dgm:prSet/>
      <dgm:spPr/>
      <dgm:t>
        <a:bodyPr/>
        <a:lstStyle/>
        <a:p>
          <a:endParaRPr lang="ru-RU"/>
        </a:p>
      </dgm:t>
    </dgm:pt>
    <dgm:pt modelId="{2120E83E-3597-4B77-A90B-76D2D728BECD}" type="sibTrans" cxnId="{9FC286BA-B866-4530-858F-C93D21E588D0}">
      <dgm:prSet/>
      <dgm:spPr/>
      <dgm:t>
        <a:bodyPr/>
        <a:lstStyle/>
        <a:p>
          <a:endParaRPr lang="ru-RU"/>
        </a:p>
      </dgm:t>
    </dgm:pt>
    <dgm:pt modelId="{3D7CE57D-D6F9-490B-8AD8-C0745095D798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2000" b="1" dirty="0" smtClean="0"/>
            <a:t>ТКАНЬ</a:t>
          </a:r>
          <a:endParaRPr lang="ru-RU" sz="2000" b="1" dirty="0"/>
        </a:p>
      </dgm:t>
    </dgm:pt>
    <dgm:pt modelId="{C129ECFA-6641-4202-A8AB-722B5F0CC13F}" type="parTrans" cxnId="{749047D5-CC60-4314-85AF-784BF0B31DA9}">
      <dgm:prSet/>
      <dgm:spPr/>
      <dgm:t>
        <a:bodyPr/>
        <a:lstStyle/>
        <a:p>
          <a:endParaRPr lang="ru-RU"/>
        </a:p>
      </dgm:t>
    </dgm:pt>
    <dgm:pt modelId="{C5DD0564-4E8A-4FD0-9941-B2D0422ECA68}" type="sibTrans" cxnId="{749047D5-CC60-4314-85AF-784BF0B31DA9}">
      <dgm:prSet/>
      <dgm:spPr/>
      <dgm:t>
        <a:bodyPr/>
        <a:lstStyle/>
        <a:p>
          <a:endParaRPr lang="ru-RU"/>
        </a:p>
      </dgm:t>
    </dgm:pt>
    <dgm:pt modelId="{18CEA615-CFD5-47A0-A692-54128696048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/>
            <a:t>ПРИРОДНЫЕ МАТЕРИАЛЫ</a:t>
          </a:r>
          <a:endParaRPr lang="ru-RU" sz="2000" b="1" dirty="0"/>
        </a:p>
      </dgm:t>
    </dgm:pt>
    <dgm:pt modelId="{FA73A1B7-FC98-43A2-BED2-ABD3E7C70004}" type="parTrans" cxnId="{9620EA79-27FE-42D4-B980-9BA669F779F9}">
      <dgm:prSet/>
      <dgm:spPr/>
      <dgm:t>
        <a:bodyPr/>
        <a:lstStyle/>
        <a:p>
          <a:endParaRPr lang="ru-RU"/>
        </a:p>
      </dgm:t>
    </dgm:pt>
    <dgm:pt modelId="{90C0D34A-E809-47F7-8808-66F1CF05557F}" type="sibTrans" cxnId="{9620EA79-27FE-42D4-B980-9BA669F779F9}">
      <dgm:prSet/>
      <dgm:spPr/>
      <dgm:t>
        <a:bodyPr/>
        <a:lstStyle/>
        <a:p>
          <a:endParaRPr lang="ru-RU"/>
        </a:p>
      </dgm:t>
    </dgm:pt>
    <dgm:pt modelId="{8684A39F-08B6-457C-AF46-94D843193B46}" type="pres">
      <dgm:prSet presAssocID="{977B9E3E-4B2E-43FA-9B84-4F0BECD80463}" presName="linearFlow" presStyleCnt="0">
        <dgm:presLayoutVars>
          <dgm:dir/>
          <dgm:resizeHandles val="exact"/>
        </dgm:presLayoutVars>
      </dgm:prSet>
      <dgm:spPr/>
    </dgm:pt>
    <dgm:pt modelId="{C83138FA-C4B2-4DB4-A841-974278735AC6}" type="pres">
      <dgm:prSet presAssocID="{373BC302-7A3F-4ABE-A82D-E295842E3B85}" presName="composite" presStyleCnt="0"/>
      <dgm:spPr/>
    </dgm:pt>
    <dgm:pt modelId="{8B292F56-94F3-4C48-A570-C6737FC709D1}" type="pres">
      <dgm:prSet presAssocID="{373BC302-7A3F-4ABE-A82D-E295842E3B85}" presName="imgShp" presStyleLbl="fgImgPlace1" presStyleIdx="0" presStyleCnt="3" custScaleX="266032" custScaleY="173419" custLinFactNeighborX="-74206" custLinFactNeighborY="2151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50"/>
          </a:solidFill>
        </a:ln>
      </dgm:spPr>
    </dgm:pt>
    <dgm:pt modelId="{104C3ED7-E58F-4E10-AD58-5393F28CFF87}" type="pres">
      <dgm:prSet presAssocID="{373BC302-7A3F-4ABE-A82D-E295842E3B85}" presName="txShp" presStyleLbl="node1" presStyleIdx="0" presStyleCnt="3" custScaleX="43289" custScaleY="30227" custLinFactNeighborX="21993" custLinFactNeighborY="-4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CEA8E-CB4F-4655-8BB2-AC09DEB31646}" type="pres">
      <dgm:prSet presAssocID="{2120E83E-3597-4B77-A90B-76D2D728BECD}" presName="spacing" presStyleCnt="0"/>
      <dgm:spPr/>
    </dgm:pt>
    <dgm:pt modelId="{5D004A6F-CA52-40C2-A6DE-C564DEB5842A}" type="pres">
      <dgm:prSet presAssocID="{3D7CE57D-D6F9-490B-8AD8-C0745095D798}" presName="composite" presStyleCnt="0"/>
      <dgm:spPr/>
    </dgm:pt>
    <dgm:pt modelId="{F8B4D3D2-BC2B-4DF9-9DFA-EDBAABCA2680}" type="pres">
      <dgm:prSet presAssocID="{3D7CE57D-D6F9-490B-8AD8-C0745095D798}" presName="imgShp" presStyleLbl="fgImgPlace1" presStyleIdx="1" presStyleCnt="3" custScaleX="282913" custScaleY="166635" custLinFactX="64244" custLinFactNeighborX="100000" custLinFactNeighborY="-116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/>
          </a:solidFill>
        </a:ln>
      </dgm:spPr>
    </dgm:pt>
    <dgm:pt modelId="{B9993762-26D8-4FEB-8313-A6E0DFE73BB0}" type="pres">
      <dgm:prSet presAssocID="{3D7CE57D-D6F9-490B-8AD8-C0745095D798}" presName="txShp" presStyleLbl="node1" presStyleIdx="1" presStyleCnt="3" custScaleX="29802" custScaleY="28867" custLinFactNeighborX="24426" custLinFactNeighborY="-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08D4E-FE3B-493F-A399-3CFA2FC0C3AE}" type="pres">
      <dgm:prSet presAssocID="{C5DD0564-4E8A-4FD0-9941-B2D0422ECA68}" presName="spacing" presStyleCnt="0"/>
      <dgm:spPr/>
    </dgm:pt>
    <dgm:pt modelId="{D6DD3815-927F-4306-929C-53E5868A97BA}" type="pres">
      <dgm:prSet presAssocID="{18CEA615-CFD5-47A0-A692-541286960487}" presName="composite" presStyleCnt="0"/>
      <dgm:spPr/>
    </dgm:pt>
    <dgm:pt modelId="{E85153F1-572E-483A-9A81-40D312BB6713}" type="pres">
      <dgm:prSet presAssocID="{18CEA615-CFD5-47A0-A692-541286960487}" presName="imgShp" presStyleLbl="fgImgPlace1" presStyleIdx="2" presStyleCnt="3" custScaleX="278782" custScaleY="176237" custLinFactNeighborX="-77463" custLinFactNeighborY="-5589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70C0"/>
          </a:solidFill>
        </a:ln>
      </dgm:spPr>
    </dgm:pt>
    <dgm:pt modelId="{47D98B6E-DFAC-4323-851A-50CA207B6C24}" type="pres">
      <dgm:prSet presAssocID="{18CEA615-CFD5-47A0-A692-541286960487}" presName="txShp" presStyleLbl="node1" presStyleIdx="2" presStyleCnt="3" custScaleX="64884" custScaleY="35645" custLinFactNeighborX="11834" custLinFactNeighborY="-2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9047D5-CC60-4314-85AF-784BF0B31DA9}" srcId="{977B9E3E-4B2E-43FA-9B84-4F0BECD80463}" destId="{3D7CE57D-D6F9-490B-8AD8-C0745095D798}" srcOrd="1" destOrd="0" parTransId="{C129ECFA-6641-4202-A8AB-722B5F0CC13F}" sibTransId="{C5DD0564-4E8A-4FD0-9941-B2D0422ECA68}"/>
    <dgm:cxn modelId="{9FC286BA-B866-4530-858F-C93D21E588D0}" srcId="{977B9E3E-4B2E-43FA-9B84-4F0BECD80463}" destId="{373BC302-7A3F-4ABE-A82D-E295842E3B85}" srcOrd="0" destOrd="0" parTransId="{77A2FA1A-CDD4-4AF6-8881-D6C1E6BACD06}" sibTransId="{2120E83E-3597-4B77-A90B-76D2D728BECD}"/>
    <dgm:cxn modelId="{9620EA79-27FE-42D4-B980-9BA669F779F9}" srcId="{977B9E3E-4B2E-43FA-9B84-4F0BECD80463}" destId="{18CEA615-CFD5-47A0-A692-541286960487}" srcOrd="2" destOrd="0" parTransId="{FA73A1B7-FC98-43A2-BED2-ABD3E7C70004}" sibTransId="{90C0D34A-E809-47F7-8808-66F1CF05557F}"/>
    <dgm:cxn modelId="{40E78527-B8A4-4684-B643-EA540CBCC75B}" type="presOf" srcId="{18CEA615-CFD5-47A0-A692-541286960487}" destId="{47D98B6E-DFAC-4323-851A-50CA207B6C24}" srcOrd="0" destOrd="0" presId="urn:microsoft.com/office/officeart/2005/8/layout/vList3"/>
    <dgm:cxn modelId="{B3856F47-DE83-4D20-8324-4705C796E5B2}" type="presOf" srcId="{3D7CE57D-D6F9-490B-8AD8-C0745095D798}" destId="{B9993762-26D8-4FEB-8313-A6E0DFE73BB0}" srcOrd="0" destOrd="0" presId="urn:microsoft.com/office/officeart/2005/8/layout/vList3"/>
    <dgm:cxn modelId="{CEFDFB04-4195-428C-8CC6-17FE9E06D291}" type="presOf" srcId="{977B9E3E-4B2E-43FA-9B84-4F0BECD80463}" destId="{8684A39F-08B6-457C-AF46-94D843193B46}" srcOrd="0" destOrd="0" presId="urn:microsoft.com/office/officeart/2005/8/layout/vList3"/>
    <dgm:cxn modelId="{7D306AC1-B4DC-4411-8F05-A1FE8B7299F3}" type="presOf" srcId="{373BC302-7A3F-4ABE-A82D-E295842E3B85}" destId="{104C3ED7-E58F-4E10-AD58-5393F28CFF87}" srcOrd="0" destOrd="0" presId="urn:microsoft.com/office/officeart/2005/8/layout/vList3"/>
    <dgm:cxn modelId="{C2355498-2553-496B-804C-5574261BC75F}" type="presParOf" srcId="{8684A39F-08B6-457C-AF46-94D843193B46}" destId="{C83138FA-C4B2-4DB4-A841-974278735AC6}" srcOrd="0" destOrd="0" presId="urn:microsoft.com/office/officeart/2005/8/layout/vList3"/>
    <dgm:cxn modelId="{9A1A39F5-0FF9-4514-9382-6D60EA822FDC}" type="presParOf" srcId="{C83138FA-C4B2-4DB4-A841-974278735AC6}" destId="{8B292F56-94F3-4C48-A570-C6737FC709D1}" srcOrd="0" destOrd="0" presId="urn:microsoft.com/office/officeart/2005/8/layout/vList3"/>
    <dgm:cxn modelId="{785C9A08-193C-4AAD-93A8-1957803AA2C0}" type="presParOf" srcId="{C83138FA-C4B2-4DB4-A841-974278735AC6}" destId="{104C3ED7-E58F-4E10-AD58-5393F28CFF87}" srcOrd="1" destOrd="0" presId="urn:microsoft.com/office/officeart/2005/8/layout/vList3"/>
    <dgm:cxn modelId="{529B5C83-F987-4479-B59F-122B8BE523F8}" type="presParOf" srcId="{8684A39F-08B6-457C-AF46-94D843193B46}" destId="{A80CEA8E-CB4F-4655-8BB2-AC09DEB31646}" srcOrd="1" destOrd="0" presId="urn:microsoft.com/office/officeart/2005/8/layout/vList3"/>
    <dgm:cxn modelId="{090514AF-EF62-41CD-9584-8936FB166AB9}" type="presParOf" srcId="{8684A39F-08B6-457C-AF46-94D843193B46}" destId="{5D004A6F-CA52-40C2-A6DE-C564DEB5842A}" srcOrd="2" destOrd="0" presId="urn:microsoft.com/office/officeart/2005/8/layout/vList3"/>
    <dgm:cxn modelId="{53360E26-059D-4DE3-81B1-3BD95482ABDA}" type="presParOf" srcId="{5D004A6F-CA52-40C2-A6DE-C564DEB5842A}" destId="{F8B4D3D2-BC2B-4DF9-9DFA-EDBAABCA2680}" srcOrd="0" destOrd="0" presId="urn:microsoft.com/office/officeart/2005/8/layout/vList3"/>
    <dgm:cxn modelId="{7590F85A-3EEB-4111-8248-4DA0AF3F9473}" type="presParOf" srcId="{5D004A6F-CA52-40C2-A6DE-C564DEB5842A}" destId="{B9993762-26D8-4FEB-8313-A6E0DFE73BB0}" srcOrd="1" destOrd="0" presId="urn:microsoft.com/office/officeart/2005/8/layout/vList3"/>
    <dgm:cxn modelId="{5294D267-1F9D-4710-B616-11EA6743AA2B}" type="presParOf" srcId="{8684A39F-08B6-457C-AF46-94D843193B46}" destId="{66108D4E-FE3B-493F-A399-3CFA2FC0C3AE}" srcOrd="3" destOrd="0" presId="urn:microsoft.com/office/officeart/2005/8/layout/vList3"/>
    <dgm:cxn modelId="{FE0B0150-FD2B-4ED8-A5C5-239A74E9033B}" type="presParOf" srcId="{8684A39F-08B6-457C-AF46-94D843193B46}" destId="{D6DD3815-927F-4306-929C-53E5868A97BA}" srcOrd="4" destOrd="0" presId="urn:microsoft.com/office/officeart/2005/8/layout/vList3"/>
    <dgm:cxn modelId="{90954197-07E1-418C-8365-F67B744660D5}" type="presParOf" srcId="{D6DD3815-927F-4306-929C-53E5868A97BA}" destId="{E85153F1-572E-483A-9A81-40D312BB6713}" srcOrd="0" destOrd="0" presId="urn:microsoft.com/office/officeart/2005/8/layout/vList3"/>
    <dgm:cxn modelId="{772BB2D1-758D-49A0-B1C3-986E07B3C0BA}" type="presParOf" srcId="{D6DD3815-927F-4306-929C-53E5868A97BA}" destId="{47D98B6E-DFAC-4323-851A-50CA207B6C24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DE34BC-57B2-40DC-8FB3-1FBBEBC5B0F5}">
      <dsp:nvSpPr>
        <dsp:cNvPr id="0" name=""/>
        <dsp:cNvSpPr/>
      </dsp:nvSpPr>
      <dsp:spPr>
        <a:xfrm rot="10064527">
          <a:off x="6140371" y="591648"/>
          <a:ext cx="2920163" cy="5581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ОБЪЕМНАЯ</a:t>
          </a:r>
          <a:endParaRPr lang="ru-RU" sz="2000" kern="1200" dirty="0"/>
        </a:p>
      </dsp:txBody>
      <dsp:txXfrm rot="10064527">
        <a:off x="6140371" y="591648"/>
        <a:ext cx="2920163" cy="558183"/>
      </dsp:txXfrm>
    </dsp:sp>
    <dsp:sp modelId="{D8B81C1C-3C48-4839-8C9A-5A8EA5478B3F}">
      <dsp:nvSpPr>
        <dsp:cNvPr id="0" name=""/>
        <dsp:cNvSpPr/>
      </dsp:nvSpPr>
      <dsp:spPr>
        <a:xfrm>
          <a:off x="1475656" y="864093"/>
          <a:ext cx="4037043" cy="19567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E6C35-B2CF-4642-A156-2265D0E1C077}">
      <dsp:nvSpPr>
        <dsp:cNvPr id="0" name=""/>
        <dsp:cNvSpPr/>
      </dsp:nvSpPr>
      <dsp:spPr>
        <a:xfrm rot="10058854">
          <a:off x="6018381" y="3461988"/>
          <a:ext cx="2802500" cy="5299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ПЛОСКАЯ</a:t>
          </a:r>
          <a:endParaRPr lang="ru-RU" sz="2000" kern="1200" dirty="0"/>
        </a:p>
      </dsp:txBody>
      <dsp:txXfrm rot="10058854">
        <a:off x="6018381" y="3461988"/>
        <a:ext cx="2802500" cy="529909"/>
      </dsp:txXfrm>
    </dsp:sp>
    <dsp:sp modelId="{743066F7-BB39-4FAD-84B3-936203F5A22B}">
      <dsp:nvSpPr>
        <dsp:cNvPr id="0" name=""/>
        <dsp:cNvSpPr/>
      </dsp:nvSpPr>
      <dsp:spPr>
        <a:xfrm>
          <a:off x="1349643" y="3456383"/>
          <a:ext cx="4088506" cy="24837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5A543-538C-419E-A7DE-FA3E24CC0529}">
      <dsp:nvSpPr>
        <dsp:cNvPr id="0" name=""/>
        <dsp:cNvSpPr/>
      </dsp:nvSpPr>
      <dsp:spPr>
        <a:xfrm rot="10800000">
          <a:off x="5915204" y="598303"/>
          <a:ext cx="2613145" cy="51026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2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ОДНОЦВЕТНАЯ</a:t>
          </a:r>
          <a:endParaRPr lang="ru-RU" sz="2000" b="1" kern="1200" dirty="0">
            <a:solidFill>
              <a:schemeClr val="bg1"/>
            </a:solidFill>
          </a:endParaRPr>
        </a:p>
      </dsp:txBody>
      <dsp:txXfrm rot="10800000">
        <a:off x="5915204" y="598303"/>
        <a:ext cx="2613145" cy="510269"/>
      </dsp:txXfrm>
    </dsp:sp>
    <dsp:sp modelId="{918CD1A4-AAD7-4696-8EAC-B5D87B9B34D1}">
      <dsp:nvSpPr>
        <dsp:cNvPr id="0" name=""/>
        <dsp:cNvSpPr/>
      </dsp:nvSpPr>
      <dsp:spPr>
        <a:xfrm>
          <a:off x="2117766" y="175634"/>
          <a:ext cx="2419878" cy="15900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0ECF2-3586-454B-83EE-CBB4D8CA0472}">
      <dsp:nvSpPr>
        <dsp:cNvPr id="0" name=""/>
        <dsp:cNvSpPr/>
      </dsp:nvSpPr>
      <dsp:spPr>
        <a:xfrm rot="10800000">
          <a:off x="4241500" y="2636164"/>
          <a:ext cx="3035515" cy="485189"/>
        </a:xfrm>
        <a:prstGeom prst="homePlate">
          <a:avLst/>
        </a:prstGeom>
        <a:solidFill>
          <a:schemeClr val="accent3">
            <a:hueOff val="8835020"/>
            <a:satOff val="-30128"/>
            <a:lumOff val="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2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МНОГОЦВЕТНАЯ</a:t>
          </a:r>
          <a:endParaRPr lang="ru-RU" sz="2000" b="1" kern="1200" dirty="0"/>
        </a:p>
      </dsp:txBody>
      <dsp:txXfrm rot="10800000">
        <a:off x="4241500" y="2636164"/>
        <a:ext cx="3035515" cy="485189"/>
      </dsp:txXfrm>
    </dsp:sp>
    <dsp:sp modelId="{3D9E69E2-6B3D-404F-B5FF-5741F7F0DAC6}">
      <dsp:nvSpPr>
        <dsp:cNvPr id="0" name=""/>
        <dsp:cNvSpPr/>
      </dsp:nvSpPr>
      <dsp:spPr>
        <a:xfrm>
          <a:off x="477153" y="2168923"/>
          <a:ext cx="2574066" cy="18209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8773D-A2C8-4B9E-8090-6A4AE08E0166}">
      <dsp:nvSpPr>
        <dsp:cNvPr id="0" name=""/>
        <dsp:cNvSpPr/>
      </dsp:nvSpPr>
      <dsp:spPr>
        <a:xfrm rot="10800000">
          <a:off x="6264200" y="4752532"/>
          <a:ext cx="2697850" cy="460108"/>
        </a:xfrm>
        <a:prstGeom prst="homePlate">
          <a:avLst/>
        </a:prstGeom>
        <a:solidFill>
          <a:schemeClr val="accent3">
            <a:hueOff val="17670040"/>
            <a:satOff val="-60256"/>
            <a:lumOff val="1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2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ЧЕРНО-БЕЛАЯ</a:t>
          </a:r>
          <a:endParaRPr lang="ru-RU" sz="2000" b="1" kern="1200" dirty="0"/>
        </a:p>
      </dsp:txBody>
      <dsp:txXfrm rot="10800000">
        <a:off x="6264200" y="4752532"/>
        <a:ext cx="2697850" cy="460108"/>
      </dsp:txXfrm>
    </dsp:sp>
    <dsp:sp modelId="{2FBC940A-35FE-4B95-9606-F9FADBA156A0}">
      <dsp:nvSpPr>
        <dsp:cNvPr id="0" name=""/>
        <dsp:cNvSpPr/>
      </dsp:nvSpPr>
      <dsp:spPr>
        <a:xfrm>
          <a:off x="2909863" y="3971134"/>
          <a:ext cx="2670915" cy="17634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9A243-8783-4C82-AFC8-9942E82C700D}">
      <dsp:nvSpPr>
        <dsp:cNvPr id="0" name=""/>
        <dsp:cNvSpPr/>
      </dsp:nvSpPr>
      <dsp:spPr>
        <a:xfrm rot="10800000">
          <a:off x="5963047" y="576065"/>
          <a:ext cx="2772704" cy="44148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41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СЮЖЕТНАЯ</a:t>
          </a:r>
          <a:endParaRPr lang="ru-RU" sz="2000" b="1" kern="1200" dirty="0">
            <a:solidFill>
              <a:schemeClr val="bg1"/>
            </a:solidFill>
          </a:endParaRPr>
        </a:p>
      </dsp:txBody>
      <dsp:txXfrm rot="10800000">
        <a:off x="5963047" y="576065"/>
        <a:ext cx="2772704" cy="441487"/>
      </dsp:txXfrm>
    </dsp:sp>
    <dsp:sp modelId="{E687FE0C-13BC-4C13-9E4D-867F93B5456E}">
      <dsp:nvSpPr>
        <dsp:cNvPr id="0" name=""/>
        <dsp:cNvSpPr/>
      </dsp:nvSpPr>
      <dsp:spPr>
        <a:xfrm>
          <a:off x="2598476" y="87875"/>
          <a:ext cx="2000986" cy="16180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1E467-F9AA-43E8-9642-B78474D76119}">
      <dsp:nvSpPr>
        <dsp:cNvPr id="0" name=""/>
        <dsp:cNvSpPr/>
      </dsp:nvSpPr>
      <dsp:spPr>
        <a:xfrm rot="10800000">
          <a:off x="6123794" y="2520279"/>
          <a:ext cx="2778116" cy="515961"/>
        </a:xfrm>
        <a:prstGeom prst="homePlate">
          <a:avLst/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41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ПРЕДМЕТНАЯ</a:t>
          </a:r>
          <a:endParaRPr lang="ru-RU" sz="2000" b="1" kern="1200" dirty="0">
            <a:solidFill>
              <a:schemeClr val="bg1"/>
            </a:solidFill>
          </a:endParaRPr>
        </a:p>
      </dsp:txBody>
      <dsp:txXfrm rot="10800000">
        <a:off x="6123794" y="2520279"/>
        <a:ext cx="2778116" cy="515961"/>
      </dsp:txXfrm>
    </dsp:sp>
    <dsp:sp modelId="{5D7A68F4-4ACA-4B02-B686-0180433644CF}">
      <dsp:nvSpPr>
        <dsp:cNvPr id="0" name=""/>
        <dsp:cNvSpPr/>
      </dsp:nvSpPr>
      <dsp:spPr>
        <a:xfrm>
          <a:off x="820171" y="1883271"/>
          <a:ext cx="1714043" cy="20193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0CC30-37DC-4434-B08C-E8FB7B89DC6B}">
      <dsp:nvSpPr>
        <dsp:cNvPr id="0" name=""/>
        <dsp:cNvSpPr/>
      </dsp:nvSpPr>
      <dsp:spPr>
        <a:xfrm rot="10800000">
          <a:off x="5851750" y="4536502"/>
          <a:ext cx="2911163" cy="497362"/>
        </a:xfrm>
        <a:prstGeom prst="homePlate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41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ДЕКОРАТИВНАЯ</a:t>
          </a:r>
          <a:endParaRPr lang="ru-RU" sz="2000" b="1" kern="1200" dirty="0">
            <a:solidFill>
              <a:schemeClr val="bg1"/>
            </a:solidFill>
          </a:endParaRPr>
        </a:p>
      </dsp:txBody>
      <dsp:txXfrm rot="10800000">
        <a:off x="5851750" y="4536502"/>
        <a:ext cx="2911163" cy="497362"/>
      </dsp:txXfrm>
    </dsp:sp>
    <dsp:sp modelId="{BFA134A1-4467-41C9-B6DB-D6858F48436E}">
      <dsp:nvSpPr>
        <dsp:cNvPr id="0" name=""/>
        <dsp:cNvSpPr/>
      </dsp:nvSpPr>
      <dsp:spPr>
        <a:xfrm>
          <a:off x="2772203" y="3798810"/>
          <a:ext cx="1670054" cy="192868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4C3ED7-E58F-4E10-AD58-5393F28CFF87}">
      <dsp:nvSpPr>
        <dsp:cNvPr id="0" name=""/>
        <dsp:cNvSpPr/>
      </dsp:nvSpPr>
      <dsp:spPr>
        <a:xfrm rot="10800000">
          <a:off x="6141701" y="693273"/>
          <a:ext cx="2632300" cy="311957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БУМАГА</a:t>
          </a:r>
          <a:endParaRPr lang="ru-RU" sz="2000" b="1" kern="1200" dirty="0"/>
        </a:p>
      </dsp:txBody>
      <dsp:txXfrm rot="10800000">
        <a:off x="6141701" y="693273"/>
        <a:ext cx="2632300" cy="311957"/>
      </dsp:txXfrm>
    </dsp:sp>
    <dsp:sp modelId="{8B292F56-94F3-4C48-A570-C6737FC709D1}">
      <dsp:nvSpPr>
        <dsp:cNvPr id="0" name=""/>
        <dsp:cNvSpPr/>
      </dsp:nvSpPr>
      <dsp:spPr>
        <a:xfrm>
          <a:off x="941498" y="224403"/>
          <a:ext cx="2745579" cy="17897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93762-26D8-4FEB-8313-A6E0DFE73BB0}">
      <dsp:nvSpPr>
        <dsp:cNvPr id="0" name=""/>
        <dsp:cNvSpPr/>
      </dsp:nvSpPr>
      <dsp:spPr>
        <a:xfrm rot="10800000">
          <a:off x="6948285" y="2808309"/>
          <a:ext cx="1812188" cy="297921"/>
        </a:xfrm>
        <a:prstGeom prst="homePlate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ТКАНЬ</a:t>
          </a:r>
          <a:endParaRPr lang="ru-RU" sz="2000" b="1" kern="1200" dirty="0"/>
        </a:p>
      </dsp:txBody>
      <dsp:txXfrm rot="10800000">
        <a:off x="6948285" y="2808309"/>
        <a:ext cx="1812188" cy="297921"/>
      </dsp:txXfrm>
    </dsp:sp>
    <dsp:sp modelId="{F8B4D3D2-BC2B-4DF9-9DFA-EDBAABCA2680}">
      <dsp:nvSpPr>
        <dsp:cNvPr id="0" name=""/>
        <dsp:cNvSpPr/>
      </dsp:nvSpPr>
      <dsp:spPr>
        <a:xfrm>
          <a:off x="3563890" y="2088228"/>
          <a:ext cx="2919799" cy="17197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98B6E-DFAC-4323-851A-50CA207B6C24}">
      <dsp:nvSpPr>
        <dsp:cNvPr id="0" name=""/>
        <dsp:cNvSpPr/>
      </dsp:nvSpPr>
      <dsp:spPr>
        <a:xfrm rot="10800000">
          <a:off x="4571998" y="4824538"/>
          <a:ext cx="3945440" cy="367873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ПРИРОДНЫЕ МАТЕРИАЛЫ</a:t>
          </a:r>
          <a:endParaRPr lang="ru-RU" sz="2000" b="1" kern="1200" dirty="0"/>
        </a:p>
      </dsp:txBody>
      <dsp:txXfrm rot="10800000">
        <a:off x="4571998" y="4824538"/>
        <a:ext cx="3945440" cy="367873"/>
      </dsp:txXfrm>
    </dsp:sp>
    <dsp:sp modelId="{E85153F1-572E-483A-9A81-40D312BB6713}">
      <dsp:nvSpPr>
        <dsp:cNvPr id="0" name=""/>
        <dsp:cNvSpPr/>
      </dsp:nvSpPr>
      <dsp:spPr>
        <a:xfrm>
          <a:off x="546702" y="3551227"/>
          <a:ext cx="2877165" cy="181885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1">
                <a:lumMod val="20000"/>
                <a:lumOff val="8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36000">
              <a:schemeClr val="accent6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0358-777D-4A83-9D87-86ED03BBE87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DD47-6415-4812-A0DA-E0FAF87EE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hyperlink" Target="http://21vu.ru/load/38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7.depositphotos.com/1000260/789/i/950/depositphotos_7893433-stock-photo-kid-with-scissors-and-glue.jpg"/>
          <p:cNvPicPr>
            <a:picLocks noChangeAspect="1" noChangeArrowheads="1"/>
          </p:cNvPicPr>
          <p:nvPr/>
        </p:nvPicPr>
        <p:blipFill>
          <a:blip r:embed="rId2" cstate="print"/>
          <a:srcRect l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3347864" y="1340768"/>
            <a:ext cx="5616624" cy="1815882"/>
          </a:xfrm>
          <a:prstGeom prst="rect">
            <a:avLst/>
          </a:prstGeom>
          <a:solidFill>
            <a:srgbClr val="E3FDB5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Консультация на тему: </a:t>
            </a:r>
            <a:endParaRPr lang="ru-RU" sz="2800" b="1" i="1" dirty="0" smtClean="0">
              <a:ln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</a:t>
            </a:r>
            <a:r>
              <a:rPr lang="ru-RU" sz="2800" b="1" i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посредством аппликации</a:t>
            </a:r>
            <a:endParaRPr lang="ru-RU" sz="2800" b="1" i="1" dirty="0">
              <a:ln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267744" y="6165304"/>
            <a:ext cx="6876256" cy="692696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Воспитатель МДОУ №6 «Ягодка» </a:t>
            </a:r>
            <a:r>
              <a:rPr lang="ru-RU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Гюльмагомедова</a:t>
            </a:r>
            <a:r>
              <a:rPr lang="ru-RU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Ирина Ф.</a:t>
            </a:r>
            <a:endParaRPr lang="ru-RU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16632"/>
            <a:ext cx="651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№6 «Ягодка»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Тутаевского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9"/>
            <a:ext cx="8712968" cy="34163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Коллаж (от фр. </a:t>
            </a:r>
            <a:r>
              <a:rPr lang="ru-RU" sz="2000" b="1" dirty="0" err="1" smtClean="0">
                <a:latin typeface="Georgia" pitchFamily="18" charset="0"/>
              </a:rPr>
              <a:t>collage</a:t>
            </a:r>
            <a:r>
              <a:rPr lang="ru-RU" sz="2000" b="1" dirty="0" smtClean="0">
                <a:latin typeface="Georgia" pitchFamily="18" charset="0"/>
              </a:rPr>
              <a:t> — приклеивание) </a:t>
            </a:r>
            <a:r>
              <a:rPr lang="ru-RU" sz="2000" dirty="0" smtClean="0">
                <a:latin typeface="Georgia" pitchFamily="18" charset="0"/>
              </a:rPr>
              <a:t>— технический приём в изобразительном искусстве, заключающийся в создании живописных или графических произведений путём наклеивания на какую-либо основу предметов и материалов, отличающихся от основы по цвету и фактуре. Коллажем также называется произведение, целиком выполненное в этой технике. Коллаж используется главным образом для получения эффекта неожиданности от сочетания разнородных материалов, а также ради эмоциональной насыщенности и остроты произведения.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http://c4.staticflickr.com/4/3098/3083749280_92762f408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1440160" cy="2444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80" name="Picture 8" descr="https://lh4.googleusercontent.com/-n4uHlSzmQXc/TXE3wYPFD4I/AAAAAAAAJwc/WqkcHwsEYMk/s1600/foto_collag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05064"/>
            <a:ext cx="4097206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82" name="Picture 10" descr="http://www.marycatherinestarr.com/uploads/6/8/0/6/680696/6700089.jpg?589"/>
          <p:cNvPicPr>
            <a:picLocks noChangeAspect="1" noChangeArrowheads="1"/>
          </p:cNvPicPr>
          <p:nvPr/>
        </p:nvPicPr>
        <p:blipFill>
          <a:blip r:embed="rId4" cstate="print"/>
          <a:srcRect l="7714" r="10001" b="7639"/>
          <a:stretch>
            <a:fillRect/>
          </a:stretch>
        </p:blipFill>
        <p:spPr bwMode="auto">
          <a:xfrm>
            <a:off x="6300192" y="4005064"/>
            <a:ext cx="2474942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3240360" cy="49552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Модульная аппликация (мозаика).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При такой технике образ получается путем наклеивания множества одинаковых форм. В качестве основы для модульной аппликации могут использоваться вырезанные кружки, квадратики, треугольники, либо просто рваные бумажки.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s://lh4.googleusercontent.com/12gVKx1giz58RgWV8feIrOxbWHmyyeQKrivch8R5ANjIhfrlLwJq8hf1roj6PVY37snEnLE1Z1AZLBGYF44EOx623wFf-Xreb1dtATMzQ7TJg_a5m2vRcKDNaRZfgh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4107153" cy="2808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148" name="Picture 4" descr="https://avatars.mds.yandex.net/get-pdb/49816/15041a8b-cc8f-4969-aeb1-5ed20a8a37eb/s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2133859" cy="2880320"/>
          </a:xfrm>
          <a:prstGeom prst="rect">
            <a:avLst/>
          </a:prstGeom>
          <a:noFill/>
        </p:spPr>
      </p:pic>
      <p:pic>
        <p:nvPicPr>
          <p:cNvPr id="6150" name="Picture 6" descr="http://img1.liveinternet.ru/images/attach/c/4/80/478/80478943_large_7_053_0.jpg"/>
          <p:cNvPicPr>
            <a:picLocks noChangeAspect="1" noChangeArrowheads="1"/>
          </p:cNvPicPr>
          <p:nvPr/>
        </p:nvPicPr>
        <p:blipFill>
          <a:blip r:embed="rId4" cstate="print"/>
          <a:srcRect l="10526" r="5263" b="9210"/>
          <a:stretch>
            <a:fillRect/>
          </a:stretch>
        </p:blipFill>
        <p:spPr bwMode="auto">
          <a:xfrm>
            <a:off x="4211960" y="3356992"/>
            <a:ext cx="1944216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7776864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Georgia" pitchFamily="18" charset="0"/>
              </a:rPr>
              <a:t>Квиллинг</a:t>
            </a:r>
            <a:r>
              <a:rPr lang="ru-RU" sz="2000" b="1" dirty="0" smtClean="0">
                <a:latin typeface="Georgia" pitchFamily="18" charset="0"/>
              </a:rPr>
              <a:t>.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err="1" smtClean="0">
                <a:latin typeface="Georgia" pitchFamily="18" charset="0"/>
              </a:rPr>
              <a:t>Квилинг</a:t>
            </a:r>
            <a:r>
              <a:rPr lang="ru-RU" sz="2000" dirty="0" smtClean="0">
                <a:latin typeface="Georgia" pitchFamily="18" charset="0"/>
              </a:rPr>
              <a:t> (англ. </a:t>
            </a:r>
            <a:r>
              <a:rPr lang="ru-RU" sz="2000" dirty="0" err="1" smtClean="0">
                <a:latin typeface="Georgia" pitchFamily="18" charset="0"/>
              </a:rPr>
              <a:t>quilling</a:t>
            </a:r>
            <a:r>
              <a:rPr lang="ru-RU" sz="2000" dirty="0" smtClean="0">
                <a:latin typeface="Georgia" pitchFamily="18" charset="0"/>
              </a:rPr>
              <a:t> — от слова </a:t>
            </a:r>
            <a:r>
              <a:rPr lang="ru-RU" sz="2000" dirty="0" err="1" smtClean="0">
                <a:latin typeface="Georgia" pitchFamily="18" charset="0"/>
              </a:rPr>
              <a:t>quill</a:t>
            </a:r>
            <a:r>
              <a:rPr lang="ru-RU" sz="2000" dirty="0" smtClean="0">
                <a:latin typeface="Georgia" pitchFamily="18" charset="0"/>
              </a:rPr>
              <a:t> (птичье перо)), также </a:t>
            </a:r>
            <a:r>
              <a:rPr lang="ru-RU" sz="2000" dirty="0" err="1" smtClean="0">
                <a:latin typeface="Georgia" pitchFamily="18" charset="0"/>
              </a:rPr>
              <a:t>бумагокручение</a:t>
            </a:r>
            <a:r>
              <a:rPr lang="ru-RU" sz="2000" dirty="0" smtClean="0">
                <a:latin typeface="Georgia" pitchFamily="18" charset="0"/>
              </a:rPr>
              <a:t> - искусство изготовления плоских или объемных композиций из скрученных в спиральки длинных и узких полосок бумаги.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122" name="Picture 2" descr="https://im0-tub-ru.yandex.net/i?id=61c8498800f39021ba278c5cde514f5f&amp;n=33&amp;h=215&amp;w=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2107322" cy="2814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124" name="Picture 4" descr="http://interiorphoto.ru/photo/a2/a2c889cecb9000710fafa3f6ebfd85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3384376" cy="26631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126" name="Picture 6" descr="http://xn--d1acimmaskq.xn--p1ai/photo/bb/bbb06e63e2cb853bac4cbb97a199ce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73016"/>
            <a:ext cx="2068373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Торцевание - один из видов бумажного рукоделия. Эту технику можно отнести и к способу аппликации и к виду квиллинга. С помощью торцевания можно создавать удивительные объёмные картины, мозаики, панно, декоративные элементы интерьера, открытки. Эта техника довольно популярна , интерес к ней объясняется необычным эффектом "пушистости" и лёгким способом её исполнения.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3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3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Торцевание - один из видов бумажного рукоделия. Эту технику можно отнести и к способу аппликации и к виду квиллинга. С помощью торцевания можно создавать удивительные объёмные картины, мозаики, панно, декоративные элементы интерьера, открытки. Эта техника довольно популярна , интерес к ней объясняется необычным эффектом "пушистости" и лёгким способом её исполнения.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3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3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032" y="476672"/>
            <a:ext cx="8461448" cy="280076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Торцевание</a:t>
            </a:r>
            <a:r>
              <a:rPr lang="ru-RU" sz="2000" dirty="0" smtClean="0">
                <a:latin typeface="Georgia" pitchFamily="18" charset="0"/>
              </a:rPr>
              <a:t> - один из видов бумажного рукоделия. Эту технику можно отнести и к способу аппликации и к виду </a:t>
            </a:r>
            <a:r>
              <a:rPr lang="ru-RU" sz="2000" dirty="0" err="1" smtClean="0">
                <a:latin typeface="Georgia" pitchFamily="18" charset="0"/>
              </a:rPr>
              <a:t>квиллинга</a:t>
            </a:r>
            <a:r>
              <a:rPr lang="ru-RU" sz="2000" dirty="0" smtClean="0">
                <a:latin typeface="Georgia" pitchFamily="18" charset="0"/>
              </a:rPr>
              <a:t>. С помощью торцевания можно создавать удивительные объёмные картины, мозаики, панно, декоративные элементы интерьера, открытки. Эта техника довольно популярна , интерес к ней объясняется необычным эффектом "пушистости" и лёгким способом её исполнения.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2" name="Picture 6" descr="http://i10.fotocdn.net/s15/104/public_pin_m/256/2376138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01008"/>
            <a:ext cx="2520280" cy="32173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108" name="Picture 12" descr="http://img2.searchmasterclass.net/uploads/posts/2013-07-02/image_3312081.jpg"/>
          <p:cNvPicPr>
            <a:picLocks noChangeAspect="1" noChangeArrowheads="1"/>
          </p:cNvPicPr>
          <p:nvPr/>
        </p:nvPicPr>
        <p:blipFill>
          <a:blip r:embed="rId3" cstate="print"/>
          <a:srcRect l="8972" t="5975" r="9896" b="8491"/>
          <a:stretch>
            <a:fillRect/>
          </a:stretch>
        </p:blipFill>
        <p:spPr bwMode="auto">
          <a:xfrm rot="5400000">
            <a:off x="71500" y="3825043"/>
            <a:ext cx="3096344" cy="24482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110" name="Picture 14" descr="https://im0-tub-ru.yandex.net/i?id=2607b9202d21fb6bb5c1e603108e89d3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2733675" cy="22639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3312368" cy="656609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Аппликация из салфеток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r>
              <a:rPr lang="ru-RU" sz="2000" dirty="0" smtClean="0">
                <a:latin typeface="Georgia" pitchFamily="18" charset="0"/>
              </a:rPr>
              <a:t>Салфетки — очень интересный материал для детского творчества. Из них можно делать разные поделки. Такой вид творчества имеет ряд плюсов: - возможность создавать шедевры без ножниц; - развитие мелкой моторики маленьких ручек; - развитие тактильного восприятия, используя бумагу различной фактуры; - широкие возможности для проявления </a:t>
            </a:r>
            <a:r>
              <a:rPr lang="ru-RU" sz="2000" dirty="0" err="1" smtClean="0">
                <a:latin typeface="Georgia" pitchFamily="18" charset="0"/>
              </a:rPr>
              <a:t>креатива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lh3.googleusercontent.com/-8Qn-785Bbox1WpLEWrZcUvDkcTacTL7dBMJoHFZFSmwbKB1aPOuWw5uKs_hGFNxeIBPxmS7DPlsFQPKxhxB0j1GtsOOt8ScDB2DQ_6_IgU5xFLh2BYt2k8MdL_fBH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2448272" cy="18377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2" name="Picture 4" descr="http://womanadvice.ru/sites/default/files/podelki_iz_salfetok_dlya_detey1.jpg"/>
          <p:cNvPicPr>
            <a:picLocks noChangeAspect="1" noChangeArrowheads="1"/>
          </p:cNvPicPr>
          <p:nvPr/>
        </p:nvPicPr>
        <p:blipFill>
          <a:blip r:embed="rId3" cstate="print"/>
          <a:srcRect l="1362" t="3780" r="3288" b="5501"/>
          <a:stretch>
            <a:fillRect/>
          </a:stretch>
        </p:blipFill>
        <p:spPr bwMode="auto">
          <a:xfrm>
            <a:off x="6156176" y="4797152"/>
            <a:ext cx="2592288" cy="17775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054" name="AutoShape 6" descr="http://innerdrive.ru/photos/applikatsii-iz-salfetok-dlya-detey-6-7-let-skachat-1743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innerdrive.ru/photos/applikatsii-iz-salfetok-dlya-detey-6-7-let-skachat-1743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innerdrive.ru/photos/applikatsii-iz-salfetok-dlya-detey-6-7-let-skachat-1743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ped-kopilka.ru/upload/comments/11127_6d2f1c35a56ae74d8880d8375e10654b.jpg.jpg"/>
          <p:cNvPicPr>
            <a:picLocks noChangeAspect="1" noChangeArrowheads="1"/>
          </p:cNvPicPr>
          <p:nvPr/>
        </p:nvPicPr>
        <p:blipFill>
          <a:blip r:embed="rId4" cstate="print"/>
          <a:srcRect l="4878" b="6829"/>
          <a:stretch>
            <a:fillRect/>
          </a:stretch>
        </p:blipFill>
        <p:spPr bwMode="auto">
          <a:xfrm>
            <a:off x="5004048" y="2420888"/>
            <a:ext cx="2831976" cy="19627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71296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  <a:hlinkClick r:id="rId2"/>
              </a:rPr>
              <a:t>Гофрированная бумага</a:t>
            </a:r>
            <a:endParaRPr lang="ru-RU" sz="2000" b="1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Гофрированная бумага — один из видов поделочной бумаги. По сравнению с бумагой обычной, появилась она сравнительно недавно. Она очень мягкая, нежная и приятная на ощупь. Великолепные цвета очень нравятся детям, и они с удовольствием работают с ней на занятиях творчеством. Это отличный декоративный и поделочный материал, позволяющий создавать красивые подарки к праздникам.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9218" name="Picture 2" descr="http://www.parta-transformer.ru/o/img.php?url=http://cs543107.vk.me/v543107487/23368/736-t97mNEI.jpg"/>
          <p:cNvPicPr>
            <a:picLocks noChangeAspect="1" noChangeArrowheads="1"/>
          </p:cNvPicPr>
          <p:nvPr/>
        </p:nvPicPr>
        <p:blipFill>
          <a:blip r:embed="rId3" cstate="print"/>
          <a:srcRect l="2703" t="3731" r="2703" b="6716"/>
          <a:stretch>
            <a:fillRect/>
          </a:stretch>
        </p:blipFill>
        <p:spPr bwMode="auto">
          <a:xfrm>
            <a:off x="251520" y="2564904"/>
            <a:ext cx="2520280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220" name="Picture 4" descr="http://img4.searchmasterclass.net/uploads/posts/2013-07-08/623.jpg"/>
          <p:cNvPicPr>
            <a:picLocks noChangeAspect="1" noChangeArrowheads="1"/>
          </p:cNvPicPr>
          <p:nvPr/>
        </p:nvPicPr>
        <p:blipFill>
          <a:blip r:embed="rId4" cstate="print"/>
          <a:srcRect l="5556" t="3620" r="2778" b="5892"/>
          <a:stretch>
            <a:fillRect/>
          </a:stretch>
        </p:blipFill>
        <p:spPr bwMode="auto">
          <a:xfrm>
            <a:off x="300485" y="4581128"/>
            <a:ext cx="2471315" cy="18722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222" name="Picture 6" descr="http://www.maam.ru/upload/blogs/541ada117b6df5952902871b8634b7ac.jpg.jpg"/>
          <p:cNvPicPr>
            <a:picLocks noChangeAspect="1" noChangeArrowheads="1"/>
          </p:cNvPicPr>
          <p:nvPr/>
        </p:nvPicPr>
        <p:blipFill>
          <a:blip r:embed="rId5" cstate="print"/>
          <a:srcRect l="4072" t="3298" r="3635" b="6409"/>
          <a:stretch>
            <a:fillRect/>
          </a:stretch>
        </p:blipFill>
        <p:spPr bwMode="auto">
          <a:xfrm>
            <a:off x="3275856" y="2636912"/>
            <a:ext cx="2472275" cy="1656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224" name="Picture 8" descr="http://www.maam.ru/upload/blogs/ce02e6a14951da34e8ad5386d2843469.jpg.jpg"/>
          <p:cNvPicPr>
            <a:picLocks noChangeAspect="1" noChangeArrowheads="1"/>
          </p:cNvPicPr>
          <p:nvPr/>
        </p:nvPicPr>
        <p:blipFill>
          <a:blip r:embed="rId6" cstate="print"/>
          <a:srcRect l="3509" t="5569" r="8772" b="7372"/>
          <a:stretch>
            <a:fillRect/>
          </a:stretch>
        </p:blipFill>
        <p:spPr bwMode="auto">
          <a:xfrm>
            <a:off x="6300192" y="2636913"/>
            <a:ext cx="2603026" cy="16561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226" name="Picture 10" descr="http://shopingbasket.ru/img/2015/070704/55506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653136"/>
            <a:ext cx="2736304" cy="18722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228" name="Picture 12" descr="http://a2b2.ru/storage/images/kindergardens/69/section/19126/main_bumaga.jpeg"/>
          <p:cNvPicPr>
            <a:picLocks noChangeAspect="1" noChangeArrowheads="1"/>
          </p:cNvPicPr>
          <p:nvPr/>
        </p:nvPicPr>
        <p:blipFill>
          <a:blip r:embed="rId8" cstate="print"/>
          <a:srcRect l="2563" t="3098" r="5161" b="12309"/>
          <a:stretch>
            <a:fillRect/>
          </a:stretch>
        </p:blipFill>
        <p:spPr bwMode="auto">
          <a:xfrm>
            <a:off x="3275856" y="4653136"/>
            <a:ext cx="2526778" cy="19168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imero.ru/uploads/images/00/63/36/2016/02/16/afc3b4.jpg"/>
          <p:cNvPicPr>
            <a:picLocks noChangeAspect="1" noChangeArrowheads="1"/>
          </p:cNvPicPr>
          <p:nvPr/>
        </p:nvPicPr>
        <p:blipFill>
          <a:blip r:embed="rId2" cstate="print"/>
          <a:srcRect l="6300" t="10080" r="5501" b="12641"/>
          <a:stretch>
            <a:fillRect/>
          </a:stretch>
        </p:blipFill>
        <p:spPr bwMode="auto">
          <a:xfrm>
            <a:off x="5220072" y="764704"/>
            <a:ext cx="3396899" cy="22322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8" name="Picture 4" descr="http://holiday-for-you.ru/wp-content/uploads/2016/02/%D0%91%D0%B5%D0%B7-%D0%B8%D0%BD%D0%B8-1-1.jpg"/>
          <p:cNvPicPr>
            <a:picLocks noChangeAspect="1" noChangeArrowheads="1"/>
          </p:cNvPicPr>
          <p:nvPr/>
        </p:nvPicPr>
        <p:blipFill>
          <a:blip r:embed="rId3" cstate="print"/>
          <a:srcRect l="2198" t="3231" r="5501" b="12770"/>
          <a:stretch>
            <a:fillRect/>
          </a:stretch>
        </p:blipFill>
        <p:spPr bwMode="auto">
          <a:xfrm>
            <a:off x="323528" y="4365104"/>
            <a:ext cx="1827895" cy="22631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30" name="Picture 6" descr="https://pp.vk.me/c543106/v543106431/200b/l_Yl0uNCf8k.jpg"/>
          <p:cNvPicPr>
            <a:picLocks noChangeAspect="1" noChangeArrowheads="1"/>
          </p:cNvPicPr>
          <p:nvPr/>
        </p:nvPicPr>
        <p:blipFill>
          <a:blip r:embed="rId4" cstate="print"/>
          <a:srcRect l="5000" t="11358" r="10000" b="8017"/>
          <a:stretch>
            <a:fillRect/>
          </a:stretch>
        </p:blipFill>
        <p:spPr bwMode="auto">
          <a:xfrm>
            <a:off x="2699792" y="1708810"/>
            <a:ext cx="1944216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32" name="Picture 8" descr="http://itd1.mycdn.me/image?id=815199056707&amp;t=20&amp;plc=WEB&amp;tkn=*Kr-iA3BxqchBnHanm6UxOggjbb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1888187" cy="24266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34" name="Picture 10" descr="http://www.maam.ru/upload/blogs/f072c53eca0ceb925f2b332b66cfe5c6.jpg.jpg"/>
          <p:cNvPicPr>
            <a:picLocks noChangeAspect="1" noChangeArrowheads="1"/>
          </p:cNvPicPr>
          <p:nvPr/>
        </p:nvPicPr>
        <p:blipFill>
          <a:blip r:embed="rId6" cstate="print"/>
          <a:srcRect l="9434" t="12594" r="9434" b="11844"/>
          <a:stretch>
            <a:fillRect/>
          </a:stretch>
        </p:blipFill>
        <p:spPr bwMode="auto">
          <a:xfrm>
            <a:off x="5220072" y="3789040"/>
            <a:ext cx="3427581" cy="2391335"/>
          </a:xfrm>
          <a:prstGeom prst="rect">
            <a:avLst/>
          </a:prstGeom>
          <a:noFill/>
        </p:spPr>
      </p:pic>
      <p:pic>
        <p:nvPicPr>
          <p:cNvPr id="1036" name="Picture 12" descr="http://img.searchmasterclass.net/uploads/posts/2013-06-09/image_2508731.JPG"/>
          <p:cNvPicPr>
            <a:picLocks noChangeAspect="1" noChangeArrowheads="1"/>
          </p:cNvPicPr>
          <p:nvPr/>
        </p:nvPicPr>
        <p:blipFill>
          <a:blip r:embed="rId7" cstate="print"/>
          <a:srcRect l="4651" t="1917" r="4651" b="6069"/>
          <a:stretch>
            <a:fillRect/>
          </a:stretch>
        </p:blipFill>
        <p:spPr bwMode="auto">
          <a:xfrm>
            <a:off x="2699792" y="4365104"/>
            <a:ext cx="1885709" cy="23208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38" name="Picture 14" descr="http://3.bp.blogspot.com/_czV2nZXJN18/TSyfl8D1GZI/AAAAAAAAAbQ/URkRmbCYV98/s1600/1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0648"/>
            <a:ext cx="4536504" cy="12787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chemeClr val="accent1">
                <a:lumMod val="20000"/>
                <a:lumOff val="80000"/>
                <a:alpha val="39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36000">
              <a:schemeClr val="accent6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zapiskimam.com/wp-content/uploads/2017/01/0e14da6b7ab177b3aac46a1e13ac5acc.png"/>
          <p:cNvPicPr>
            <a:picLocks noChangeAspect="1" noChangeArrowheads="1"/>
          </p:cNvPicPr>
          <p:nvPr/>
        </p:nvPicPr>
        <p:blipFill>
          <a:blip r:embed="rId2" cstate="print"/>
          <a:srcRect l="18066" t="8217" r="9670" b="3447"/>
          <a:stretch>
            <a:fillRect/>
          </a:stretch>
        </p:blipFill>
        <p:spPr bwMode="auto">
          <a:xfrm>
            <a:off x="323528" y="404664"/>
            <a:ext cx="2736304" cy="22627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172" name="Picture 4" descr="http://www.maam.ru/images/users/photos/medium/0d41884cf0855ac6116d6c41ac417e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2232248" cy="22322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174" name="Picture 6" descr="http://s15.radikal.ru/i189/1107/ee/3ae31d5faf75.jpg"/>
          <p:cNvPicPr>
            <a:picLocks noChangeAspect="1" noChangeArrowheads="1"/>
          </p:cNvPicPr>
          <p:nvPr/>
        </p:nvPicPr>
        <p:blipFill>
          <a:blip r:embed="rId4" cstate="print"/>
          <a:srcRect r="7692" b="12267"/>
          <a:stretch>
            <a:fillRect/>
          </a:stretch>
        </p:blipFill>
        <p:spPr bwMode="auto">
          <a:xfrm>
            <a:off x="6084168" y="404664"/>
            <a:ext cx="2592288" cy="22322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176" name="Picture 8" descr="http://zkan.com.ua/wp-content/uploads/d/images_4/kak_sdelat_kartinu_iz_makaron_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924944"/>
            <a:ext cx="1821352" cy="27363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178" name="Picture 10" descr="http://s-media-cache-ak0.pinimg.com/236x/eb/30/88/eb308809faf58943cc732d0ba527ce02.jpg"/>
          <p:cNvPicPr>
            <a:picLocks noChangeAspect="1" noChangeArrowheads="1"/>
          </p:cNvPicPr>
          <p:nvPr/>
        </p:nvPicPr>
        <p:blipFill>
          <a:blip r:embed="rId6" cstate="print"/>
          <a:srcRect t="2270" r="7103" b="13731"/>
          <a:stretch>
            <a:fillRect/>
          </a:stretch>
        </p:blipFill>
        <p:spPr bwMode="auto">
          <a:xfrm>
            <a:off x="2627784" y="3356992"/>
            <a:ext cx="1889353" cy="27363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180" name="Picture 12" descr="http://stranamasterov.ru/files/imagecache/orig_with_logo/i0910/Photo-0005_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24944"/>
            <a:ext cx="2026848" cy="27363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182" name="Picture 14" descr="http://www.maam.ru/upload/blogs/detsad-269489-1485629190.jpg"/>
          <p:cNvPicPr>
            <a:picLocks noChangeAspect="1" noChangeArrowheads="1"/>
          </p:cNvPicPr>
          <p:nvPr/>
        </p:nvPicPr>
        <p:blipFill>
          <a:blip r:embed="rId8" cstate="print"/>
          <a:srcRect l="5074" t="14560" r="10364" b="18241"/>
          <a:stretch>
            <a:fillRect/>
          </a:stretch>
        </p:blipFill>
        <p:spPr bwMode="auto">
          <a:xfrm>
            <a:off x="4788024" y="3356992"/>
            <a:ext cx="2031862" cy="27363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3948" y="692696"/>
            <a:ext cx="8036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698" name="Picture 2" descr="http://school417.ru/images/bezopasnost-detej/kak-nauchit-rebenka-tehnike-bezopasnosti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699355" cy="44644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3.ppt4web.ru/images/17174/207568/640/img1.jpg"/>
          <p:cNvPicPr>
            <a:picLocks noChangeAspect="1" noChangeArrowheads="1"/>
          </p:cNvPicPr>
          <p:nvPr/>
        </p:nvPicPr>
        <p:blipFill>
          <a:blip r:embed="rId2" cstate="print"/>
          <a:srcRect l="7087" t="7875" r="6683" b="5501"/>
          <a:stretch>
            <a:fillRect/>
          </a:stretch>
        </p:blipFill>
        <p:spPr bwMode="auto">
          <a:xfrm>
            <a:off x="323528" y="260648"/>
            <a:ext cx="8496944" cy="62646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1088795"/>
            <a:ext cx="5040560" cy="193899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anchor="ctr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Аппликация-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техника декоративно-прикладного искусства;  в переводе с латинского способ получения изображения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clipartkid.com/images/705/back-to-school-projects-eps8-organized-in-groups-for-easy-editing-EStukD-clipart.jpg"/>
          <p:cNvPicPr>
            <a:picLocks noChangeAspect="1" noChangeArrowheads="1"/>
          </p:cNvPicPr>
          <p:nvPr/>
        </p:nvPicPr>
        <p:blipFill>
          <a:blip r:embed="rId2" cstate="print"/>
          <a:srcRect l="13009" r="19279"/>
          <a:stretch>
            <a:fillRect/>
          </a:stretch>
        </p:blipFill>
        <p:spPr bwMode="auto">
          <a:xfrm>
            <a:off x="-7431" y="0"/>
            <a:ext cx="3117519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Picture 2" descr="http://cvrsimasha.educhel.ru/uploads/5000/20496/section/334992/44362/13545091-Boy-and-girl-playing-with-paper-brushes-glue-and-pencils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4464496" cy="27342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08720"/>
            <a:ext cx="19442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 ФОРМЕ-</a:t>
            </a:r>
            <a:endParaRPr lang="ru-RU" sz="20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91680" y="188640"/>
            <a:ext cx="61926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АППЛИКАЦИИ: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60648"/>
            <a:ext cx="25922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 ЦВЕТУ </a:t>
            </a:r>
            <a:r>
              <a:rPr lang="ru-RU" sz="2000" dirty="0" smtClean="0"/>
              <a:t>-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0"/>
            <a:ext cx="684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19442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 ТЕМАТИКЕ -</a:t>
            </a:r>
            <a:endParaRPr lang="ru-RU" sz="20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8"/>
            <a:ext cx="20891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 МАТЕРИАЛУ -</a:t>
            </a:r>
            <a:endParaRPr lang="ru-RU" sz="20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y.all.biz/img/by/catalog/81166.png"/>
          <p:cNvPicPr>
            <a:picLocks noChangeAspect="1" noChangeArrowheads="1"/>
          </p:cNvPicPr>
          <p:nvPr/>
        </p:nvPicPr>
        <p:blipFill>
          <a:blip r:embed="rId2" cstate="print"/>
          <a:srcRect l="7175" t="22986" b="241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63367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НЕТРАДИЦИОННЫЕ ТЕХНИКИ АППЛИКАЦИИ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5328592" cy="56323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Систематическое обучение детей разнообразным способам аппликации из различных материалов, в различной технике- создает основу для творческого выражения дошкольника в самостоятельной деятельности: он сможет выбрать содержание аппликации (декоративный узор, предмет, сюжет), материал (один или несколько в сочетании) и использовать разную технику, подходящую для более выразительного исполнения задуманного.</a:t>
            </a:r>
            <a:endParaRPr lang="ru-RU" sz="2400" b="1" dirty="0"/>
          </a:p>
        </p:txBody>
      </p:sp>
      <p:pic>
        <p:nvPicPr>
          <p:cNvPr id="3" name="Picture 6" descr="аппликация из квадратиков по шаблону"/>
          <p:cNvPicPr>
            <a:picLocks noChangeAspect="1" noChangeArrowheads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 rot="20650895">
            <a:off x="443743" y="426062"/>
            <a:ext cx="1512168" cy="2148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4" name="Picture 8" descr="аппликации из цветов"/>
          <p:cNvPicPr>
            <a:picLocks noChangeAspect="1" noChangeArrowheads="1"/>
          </p:cNvPicPr>
          <p:nvPr/>
        </p:nvPicPr>
        <p:blipFill>
          <a:blip r:embed="rId3" cstate="print"/>
          <a:srcRect b="6761"/>
          <a:stretch>
            <a:fillRect/>
          </a:stretch>
        </p:blipFill>
        <p:spPr bwMode="auto">
          <a:xfrm rot="766860">
            <a:off x="553877" y="4168026"/>
            <a:ext cx="1728191" cy="22760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2" descr="аппликация ромашка"/>
          <p:cNvPicPr>
            <a:picLocks noChangeAspect="1" noChangeArrowheads="1"/>
          </p:cNvPicPr>
          <p:nvPr/>
        </p:nvPicPr>
        <p:blipFill>
          <a:blip r:embed="rId4" cstate="print"/>
          <a:srcRect b="14321"/>
          <a:stretch>
            <a:fillRect/>
          </a:stretch>
        </p:blipFill>
        <p:spPr bwMode="auto">
          <a:xfrm rot="20293203">
            <a:off x="7045467" y="4286362"/>
            <a:ext cx="1508786" cy="19786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C000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974</TotalTime>
  <Words>584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 средствами аппликации</dc:title>
  <dc:creator>Arik</dc:creator>
  <cp:lastModifiedBy>User</cp:lastModifiedBy>
  <cp:revision>90</cp:revision>
  <dcterms:created xsi:type="dcterms:W3CDTF">2017-04-19T07:54:06Z</dcterms:created>
  <dcterms:modified xsi:type="dcterms:W3CDTF">2023-05-04T17:47:52Z</dcterms:modified>
</cp:coreProperties>
</file>