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78" r:id="rId4"/>
    <p:sldId id="292" r:id="rId5"/>
    <p:sldId id="279" r:id="rId6"/>
    <p:sldId id="282" r:id="rId7"/>
    <p:sldId id="288" r:id="rId8"/>
    <p:sldId id="266" r:id="rId9"/>
    <p:sldId id="297" r:id="rId10"/>
    <p:sldId id="293" r:id="rId11"/>
    <p:sldId id="291" r:id="rId12"/>
    <p:sldId id="290" r:id="rId13"/>
    <p:sldId id="274" r:id="rId14"/>
    <p:sldId id="273" r:id="rId15"/>
    <p:sldId id="267" r:id="rId16"/>
    <p:sldId id="272" r:id="rId17"/>
    <p:sldId id="281" r:id="rId18"/>
    <p:sldId id="261" r:id="rId19"/>
    <p:sldId id="294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8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2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4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7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6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1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5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5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6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3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B475-FDC1-4EE1-A06A-24473D25975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3A23-A721-4241-85A1-3A71F62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pics/uploads/posts/2022-08/thumbs/1659845273_79-kartinkin-net-p-fon-dlya-sadika-krasivo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2060848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Зарождение предпосылок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развитию сюжетно-ролевой игры в раннем возрасте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№6 «ЯГОДКА»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05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02570" y="2060848"/>
            <a:ext cx="393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МОЕМ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G:\сюж (1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7" b="8283"/>
          <a:stretch/>
        </p:blipFill>
        <p:spPr bwMode="auto">
          <a:xfrm>
            <a:off x="2909989" y="2852936"/>
            <a:ext cx="3600400" cy="27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IMG-20230321-WA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7542" b="31101"/>
          <a:stretch/>
        </p:blipFill>
        <p:spPr bwMode="auto">
          <a:xfrm>
            <a:off x="136639" y="2276872"/>
            <a:ext cx="2376264" cy="27186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:\сюж (1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9859"/>
          <a:stretch/>
        </p:blipFill>
        <p:spPr bwMode="auto">
          <a:xfrm>
            <a:off x="6848849" y="2276872"/>
            <a:ext cx="2080925" cy="27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Учим детей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переходу от действий с игрушкой к сюжетной игре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постепенно, лучше в индивидуальной форме, ориентируясь на желание самого малыша. Такая работа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проводилась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начале учебного года,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данный момент  переходим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организации общих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Игровые действия 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носят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выраженный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подража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-тельный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характер: ребёнок причёсывает куклу расчёской, поит мишку из чашки, то есть выполняет знакомые по опыту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действия. Очень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многие дети с легкостью вводят в игру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предметы-заместители,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логично выстраивают целые цепочки игровых действий, дети-лидеры проявляют первые в своей жизни инициативные игровые действия. </a:t>
            </a:r>
          </a:p>
        </p:txBody>
      </p:sp>
      <p:pic>
        <p:nvPicPr>
          <p:cNvPr id="7" name="Picture 5" descr="G:\сюж (1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28080"/>
          <a:stretch/>
        </p:blipFill>
        <p:spPr bwMode="auto">
          <a:xfrm>
            <a:off x="395536" y="2780928"/>
            <a:ext cx="2808312" cy="28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сюж (1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301110" cy="28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сюж (1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/>
          <a:stretch/>
        </p:blipFill>
        <p:spPr bwMode="auto">
          <a:xfrm>
            <a:off x="6302850" y="2780928"/>
            <a:ext cx="2523049" cy="28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06/30/9091175.jpg"/>
          <p:cNvPicPr>
            <a:picLocks noChangeAspect="1" noChangeArrowheads="1"/>
          </p:cNvPicPr>
          <p:nvPr/>
        </p:nvPicPr>
        <p:blipFill rotWithShape="1">
          <a:blip r:embed="rId2" cstate="print"/>
          <a:srcRect b="278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Users\User\Desktop\работа\аттестация на вышку\2019-20Г\2021 ясли\IMG-20230207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58851"/>
            <a:ext cx="2977040" cy="242349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сюж (17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 bwMode="auto">
          <a:xfrm>
            <a:off x="179511" y="3088226"/>
            <a:ext cx="2104281" cy="254685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502" y="0"/>
            <a:ext cx="9124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конец года больше половины детей легко включаются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совместную со взрослым игру, не просто подражают действиям взрослого, а вносят свои коррективы. Совместные игры помогают настроить ребенка на диалог со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детей коммуникативные игровые навыки, моделируют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реальные жизненные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и 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успешной 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социализации.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IMG_20230323_1106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/>
          <a:stretch/>
        </p:blipFill>
        <p:spPr bwMode="auto">
          <a:xfrm>
            <a:off x="2623680" y="3095688"/>
            <a:ext cx="2996235" cy="35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tinkin.net/uploads/posts/2022-03/1646833292_24-kartinkin-net-p-kartinki-dlya-prezentatsii-v-dou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8" y="0"/>
            <a:ext cx="914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инновационных технологий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97839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Введение инноваций в образовательный процесс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требование времени.  В условиях введения ФГОС задачей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современного педагога выступает реализации,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воспитательном процессе самоценности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возраста как базисной основы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последующего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развития ребенка.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rtinkin.net/uploads/posts/2022-03/1646833292_24-kartinkin-net-p-kartinki-dlya-prezentatsii-v-dou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8" y="0"/>
            <a:ext cx="914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45423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 технология опирается на принцип активности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характеризуется высоким уровнем мотивации и определяется естественной потребностью дошкольника. Данная технология призвана сочетать элементы игры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обучения. В отличие от игр вообще, педагогическая технология обладает: чётко поставленной целью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педагогическим результатом познавательной направленности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0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artinkin.net/uploads/posts/2022-03/1646833292_24-kartinkin-net-p-kartinki-dlya-prezentatsii-v-dou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0"/>
            <a:ext cx="914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технологии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лагоприятно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сказываются на развитии у детей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ролевого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поведения в сюжетных играх. Педагогу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научить ребёнка переводить знания, полученные из разных источников в сюжеты игр.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этого нужно помочь детям определить содержание предстоящей игры, последовательность событий,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действия, а также персонажей и их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процессе сюжетно-ролевой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имитируются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профессиональная среда,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модели поведения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межличностных отношений.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rtinkin.net/uploads/posts/2022-03/1646833292_24-kartinkin-net-p-kartinki-dlya-prezentatsii-v-dou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0"/>
            <a:ext cx="914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ехнологии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Активно применяются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игре. Одним из условий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формирующих 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дошкольников  самостоятельное, активное, творческое мышление, является создание проблемных ситуаций, которые составляют необходимую закономерность творческого мышления.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Стремясь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поддержать у детей интерес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мы создаем проблемную ситуацию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Широко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используются вопросы, подсказывающие новые действия.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тем как посадить кукол обедать,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выдвигаем предположение, что можем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сейчас случайно испачкаться… Дети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показывают пальчиком на лежащие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столе фартучки. Кто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произно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сит:«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фатук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фатук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!».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9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rtinkin.net/uploads/posts/2022-03/1646833292_24-kartinkin-net-p-kartinki-dlya-prezentatsii-v-dou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0"/>
            <a:ext cx="914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9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технологии предполагают моделирование различных профессиональных ситуаций, которые в условиях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сада не удалось воссоздать. Педагоги используют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виртуальные экскурсии,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1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tinkin.net/uploads/posts/2022-03/1646833292_24-kartinkin-net-p-kartinki-dlya-prezentatsii-v-dou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"/>
            <a:ext cx="920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4345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 развития детей раннего возраста Куклотерапия. 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куклотерапии основан на идентификации ребенка с игрушкой.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базируется на трех основных понятиях: игра, кукла, кукольный театр. В раннем возрасте роль куклы заключается в замене реального контакта с человеком на опосредованный контакт через куклу. В куклотерапии используются все виды кукол: куклы марионетки, пальчиковые, плоскостные, перчаточные, веревочные,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объемные, тканевые. Выделяют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следующие функции,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выполняет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куклотерапия: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коммуникативную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установление эмоционального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контакта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объединение детей в коллектив;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релакса-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ционную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снятие эмоционального напряжения;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развитие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психических про-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ессов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обучающую.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1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G:\сюж (19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3636"/>
          <a:stretch/>
        </p:blipFill>
        <p:spPr bwMode="auto">
          <a:xfrm flipH="1">
            <a:off x="6125872" y="188640"/>
            <a:ext cx="2692078" cy="30963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сюж (2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7" r="19293"/>
          <a:stretch/>
        </p:blipFill>
        <p:spPr bwMode="auto">
          <a:xfrm>
            <a:off x="251518" y="188640"/>
            <a:ext cx="2688307" cy="309634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G_20230316_1028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1" r="31455"/>
          <a:stretch/>
        </p:blipFill>
        <p:spPr bwMode="auto">
          <a:xfrm>
            <a:off x="3419871" y="2651395"/>
            <a:ext cx="2304258" cy="298816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0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Сюжетная игра – ведущая деятельность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начало относится к раннему возрасту, поэтому в ясельной группе обязательно должны быть игрушки и материалы для настоящей игры. Возможность многократно наблюдать, самостоятельно воспроизводить, повторять – это условие исследования в любом возрасте.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5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3860" y="2132856"/>
            <a:ext cx="7955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64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pics/uploads/posts/2022-08/1660840041_45-kartinkin-net-p-fon-dlya-prezentatsii-deti-i-roditeli-kras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71743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67707" y="3479870"/>
            <a:ext cx="3096344" cy="16671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формирования игры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2603" y="3284984"/>
            <a:ext cx="2959033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Ознакомительная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322727"/>
            <a:ext cx="295903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тобразительная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425459"/>
            <a:ext cx="417646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отобразительная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5887"/>
            <a:ext cx="77403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появляется в деятельности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ребёнка раннего возраста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сразу.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проходит ряд последовательных этапов развития.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А. Куликова выделяет следующие этапы развития игровой деятельности, которые по ее мнению, представляют собой предпосылки сюжетно-ролевой игры.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915816" y="3537012"/>
            <a:ext cx="1224136" cy="2520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64051" y="4433490"/>
            <a:ext cx="875901" cy="12006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5"/>
          </p:cNvCxnSpPr>
          <p:nvPr/>
        </p:nvCxnSpPr>
        <p:spPr>
          <a:xfrm>
            <a:off x="2810602" y="4902831"/>
            <a:ext cx="753286" cy="522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4/06/30/9091175.jpg"/>
          <p:cNvPicPr>
            <a:picLocks noChangeAspect="1" noChangeArrowheads="1"/>
          </p:cNvPicPr>
          <p:nvPr/>
        </p:nvPicPr>
        <p:blipFill rotWithShape="1">
          <a:blip r:embed="rId2" cstate="print"/>
          <a:srcRect b="286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raduzhnyy.diamondelectric.ru/images/2242/2241402/bon_bon_berry_kolyaska_bon_berry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9083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49" y="1844824"/>
            <a:ext cx="2160240" cy="19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8"/>
          <a:stretch/>
        </p:blipFill>
        <p:spPr bwMode="auto">
          <a:xfrm>
            <a:off x="3563888" y="4632269"/>
            <a:ext cx="2470433" cy="1269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ОЗНАКОМИТЕЛЬНЫЙ ЭТАП – ВЗРОСЛЫЙ  ОРГАНИЗУЕТ ПРЕДМЕТНО-ИГРОВУЮ ДЕЯТЕЛЬНОСТЬ РЕБЕНКА ИСПОЛЬЗУЯ РАЗНООБРАЗНЫЕ ИГРУШКИ И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IMG-20230320-WA0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5422" b="21338"/>
          <a:stretch/>
        </p:blipFill>
        <p:spPr bwMode="auto">
          <a:xfrm>
            <a:off x="246846" y="1018091"/>
            <a:ext cx="3249209" cy="32985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сюж (6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b="6464"/>
          <a:stretch/>
        </p:blipFill>
        <p:spPr bwMode="auto">
          <a:xfrm>
            <a:off x="5746289" y="1052906"/>
            <a:ext cx="3004732" cy="31537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olls-es.ru/10257-medium_94012752384d11eb837b50e549577eb17071b4944a7511ebaf8750e549577eb1/kukla-berenguer-mjagkonabivnaja-40sm-la-baby-150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1678"/>
            <a:ext cx="1944380" cy="20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https://pbs.twimg.com/media/EYm2XYRWoAEL5f3?format=jpg&amp;name=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i.pinimg.com/originals/d1/80/28/d18028449d94c30392150196798aac5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" b="62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07" b="38126"/>
          <a:stretch/>
        </p:blipFill>
        <p:spPr bwMode="auto">
          <a:xfrm>
            <a:off x="683302" y="4729924"/>
            <a:ext cx="2376296" cy="14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 втором этапе развития игровой деятельности появляется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отобразительная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игра, в которой действия ребенка направлены на выявление специфических свойств предмета и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дости-жение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его помощью определенного эффекта. На этом этапе внимание ребенка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обращаем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свойства игрушек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его действовать в соответствии с ними: катать шарик, складывать в коробочку мелкие игрушки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соотносить предметы по форме, по физическим свойствам. Для становления сюжетно-ролевой игры важно научить ребенка обобщать действия, то есть переносить усвоенные действия с одного предмета на другой.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-2988839" y="-2434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b="1" dirty="0"/>
          </a:p>
        </p:txBody>
      </p:sp>
      <p:pic>
        <p:nvPicPr>
          <p:cNvPr id="6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3" y="631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103" y="6311"/>
            <a:ext cx="88773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ТРЕТИЙ ЭТАП – СЮЖЕТНО-ОТОБРАЗИТЕЛЬНАЯ ИГРА.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ЭТОТ ЭТАП РАЗВИТИЯ ИГРЫ ОТНОСИТЬСЯ К НАЧАЛУ ВТОРОГО ГОДА ЖИЗНИ. ДЕТИ НАЧИНАЮТ АКТИВНО ОТОБРАЖАТЬ ВПЕЧАТЛЕНИЯ, ПОЛУЧАЕМЫЕ В ПОВСЕДНЕВНОЙ ЖИЗНИ.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(укачивают куклу, кормят животных,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 д.).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сюж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7677"/>
          <a:stretch/>
        </p:blipFill>
        <p:spPr bwMode="auto">
          <a:xfrm>
            <a:off x="3347864" y="2151543"/>
            <a:ext cx="2734918" cy="300564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8704" y="5157192"/>
            <a:ext cx="186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 b="7097"/>
          <a:stretch/>
        </p:blipFill>
        <p:spPr bwMode="auto">
          <a:xfrm>
            <a:off x="395536" y="1751887"/>
            <a:ext cx="2678427" cy="301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esktop\IMG_20230324_164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12" y="1759884"/>
            <a:ext cx="2461843" cy="300564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Учим малышей отражать ситуации, знакомые им по жизненному опыту, в игровом (условном) плане. Для развития игр используем образные игрушки, с помощью которых вовлекаем детей в решение игровых задач. Например, куклу необходимо искупать…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IMG-20230320-WA0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8"/>
          <a:stretch/>
        </p:blipFill>
        <p:spPr bwMode="auto">
          <a:xfrm>
            <a:off x="395536" y="2204864"/>
            <a:ext cx="3804841" cy="378655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13619" b="31653"/>
          <a:stretch/>
        </p:blipFill>
        <p:spPr bwMode="auto">
          <a:xfrm>
            <a:off x="4572000" y="2222732"/>
            <a:ext cx="4265431" cy="3786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12369" r="13151" b="22786"/>
          <a:stretch/>
        </p:blipFill>
        <p:spPr bwMode="auto">
          <a:xfrm>
            <a:off x="395536" y="1833170"/>
            <a:ext cx="3888433" cy="388843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r="2907" b="23323"/>
          <a:stretch/>
        </p:blipFill>
        <p:spPr bwMode="auto">
          <a:xfrm>
            <a:off x="4592636" y="1818037"/>
            <a:ext cx="4104456" cy="3847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ребенком ставиться условно-игровая цель деятельности, которую он достигает игровыми способами и средствами, и получает воображаемый результат (в этом  отличие игровой и практической задачи)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4/06/30/909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Действия ребенка направлены на выявление специфических свойств предмета и на достижения с его помощью определенного эффекта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и.ф\фото ясли\стирка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345"/>
            <a:ext cx="2340260" cy="31203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3" b="8844"/>
          <a:stretch/>
        </p:blipFill>
        <p:spPr bwMode="auto">
          <a:xfrm>
            <a:off x="3284365" y="2028070"/>
            <a:ext cx="2575270" cy="2692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22" y="1596687"/>
            <a:ext cx="2339434" cy="31192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519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Технеология</dc:title>
  <dc:creator>User</dc:creator>
  <cp:lastModifiedBy>User</cp:lastModifiedBy>
  <cp:revision>81</cp:revision>
  <dcterms:created xsi:type="dcterms:W3CDTF">2023-03-09T08:20:25Z</dcterms:created>
  <dcterms:modified xsi:type="dcterms:W3CDTF">2023-03-26T19:08:32Z</dcterms:modified>
</cp:coreProperties>
</file>