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1"/>
  </p:handoutMasterIdLst>
  <p:sldIdLst>
    <p:sldId id="256" r:id="rId3"/>
    <p:sldId id="257" r:id="rId4"/>
    <p:sldId id="258" r:id="rId5"/>
    <p:sldId id="264" r:id="rId6"/>
    <p:sldId id="265" r:id="rId7"/>
    <p:sldId id="266" r:id="rId8"/>
    <p:sldId id="267" r:id="rId9"/>
    <p:sldId id="260" r:id="rId10"/>
    <p:sldId id="268" r:id="rId11"/>
    <p:sldId id="269" r:id="rId12"/>
    <p:sldId id="270" r:id="rId13"/>
    <p:sldId id="271" r:id="rId14"/>
    <p:sldId id="262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0963F-6D3B-497F-B290-598DE0D7DF7C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BAE18-DCD3-4B17-A2CA-F456017607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435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6"/>
            <a:ext cx="9144000" cy="6852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3"/>
          <a:stretch/>
        </p:blipFill>
        <p:spPr>
          <a:xfrm>
            <a:off x="-1736" y="12080"/>
            <a:ext cx="9145736" cy="6845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8874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6 «Ягодка» </a:t>
            </a:r>
          </a:p>
          <a:p>
            <a:pPr algn="ctr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5301" y="729578"/>
            <a:ext cx="5077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Стажёрская площадка ИОЦ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ДПП «Образовательная робототехника в ДОУ»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39752" y="2276872"/>
            <a:ext cx="6382694" cy="23876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«Конструирование и программирование робототехнических моделей раздела 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«Футбол»,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организации образовательной деятельности с детьми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32530" y="5373216"/>
            <a:ext cx="4445247" cy="485870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Галахова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Алексеевна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Исаева Наталия Викторовна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Бакина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Дарья Семеновна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6204213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Тутаев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84" y="40466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" r="2869" b="50096"/>
          <a:stretch/>
        </p:blipFill>
        <p:spPr bwMode="auto">
          <a:xfrm>
            <a:off x="1619672" y="1196752"/>
            <a:ext cx="6120680" cy="5184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72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1" y="332654"/>
            <a:ext cx="2174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Рефлексия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1154" y="1052736"/>
            <a:ext cx="8519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достаточно свободного пространства для полёта мяча после удара и его отскока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вратаря: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7" t="25626" r="31369" b="9438"/>
          <a:stretch/>
        </p:blipFill>
        <p:spPr bwMode="auto">
          <a:xfrm rot="5400000">
            <a:off x="5459264" y="2096690"/>
            <a:ext cx="3032915" cy="396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2537" y="1699067"/>
            <a:ext cx="46085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Скатайте из бумаги шарик диаметром около 3 сантиметров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отдельном листе бумаги начертите таблицу данных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10 «атак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эту таблицу следует заносить все удары по воротам: отбитые и пропущенные мячи, а также промахи.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 таблице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 был наилучший результат вратаря (колонка «Защиты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наилучшая результативность (колонка «Голы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какого расстояния производились удары по воротам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станет ли ваш результат лучше, если вы будете бить по воротам с более близкого расстояния?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260648"/>
            <a:ext cx="1885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Развитие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686" y="5301209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могут использовать датчик. Это датчик расстояния, который, как и мотор, подключается к любому порту ЛЕГО-коммутатора. Программа «Вратарь» модифицируется, добавляется новая программа, которая может запускаться одновременно с программой, представленной в качестве примера в разделе «Конструирование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Эта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программа автоматически подсчитывает забитые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4" r="2869" b="50427"/>
          <a:stretch/>
        </p:blipFill>
        <p:spPr bwMode="auto">
          <a:xfrm>
            <a:off x="1511660" y="948731"/>
            <a:ext cx="5400600" cy="43524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89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256292"/>
            <a:ext cx="5281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«Ликующие болельщики»»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105" y="980728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	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передачи движения и преобразования энергии в модели. Изучение кулачкового механизма, работающего в модели.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основных принципов проведения испытаний и 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программирование моделей с целью демонстрации знаний и умения работать с цифровыми инструментами и технологическими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схемами.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ликующих болельщиков и испытание её в действии. Изменение поведения болельщиков путём установки на модель датчика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в секундах с точностью до десятых долей. Понимание и применение принципов количественной оценки качественных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параметров.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 использованием специальных терминов. Участие в групповой работе в качестве «мудреца», к которому обращаются со всеми вопросами.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3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81300" y="404664"/>
            <a:ext cx="5372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Установление взаимосвязей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3181" y="5284416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 этапа «Установление взаимосвязей» и обсудите следующие вопросы: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делают Маша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Макс? Маша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Макс выглядят как заядлые болельщики. Но почему они такие грустные в конце игры? Что могло бы поднять им настроение? Случалось, ли кому-нибудь из детей смотреть футбольный матч на стадионе или по телевизору? Как ведут себя болельщики, когда их команда выигрывает?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ликующие болельщики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9632" y="1124744"/>
            <a:ext cx="6869713" cy="386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8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4730" y="404664"/>
            <a:ext cx="3465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Конструирование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6" r="1976" b="50426"/>
          <a:stretch/>
        </p:blipFill>
        <p:spPr bwMode="auto">
          <a:xfrm>
            <a:off x="1403648" y="1340768"/>
            <a:ext cx="6480720" cy="5112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44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378629"/>
            <a:ext cx="2174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Рефлексия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8927" y="1052736"/>
            <a:ext cx="86818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достаточно свободного пространства для размещения модели болельщиков и проведения конкурса на лучшее представление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2" t="24145" r="33485" b="12388"/>
          <a:stretch/>
        </p:blipFill>
        <p:spPr bwMode="auto">
          <a:xfrm rot="5400000">
            <a:off x="6122861" y="2577066"/>
            <a:ext cx="2378053" cy="321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8461" y="1988840"/>
            <a:ext cx="534197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выводы: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выступления вашей модели была наилучшей?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показала наилучший общий результат?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проводить испытания для оценки модели?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судейство объективным, если поручить участнику оценивать свою собственную модель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свои собственные болельщицкие крики и создайте такую программу, чтобы механические болельщики подпрыгивали и кричали одновременно с вами.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08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400308"/>
            <a:ext cx="2347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Развитие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337" y="5589240"/>
            <a:ext cx="88569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установить на модель датчик расстояния в соответствии с пошаговой инструкцией. Датчик расстояния, как и мотор, подключается к любому порту ЛЕГО-коммутатора. Можно провести совместное занятие с участием нескольких моделей. Сочинить для него песню болельщиков и так запрограммировать модели и использовать датчики, чтобы болельщики «пели» одновременно. При помощи бумаги, ниток и помпонов можно приодеть болельщиков, чтобы они больше походили на настоящих.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4" r="2690" b="50537"/>
          <a:stretch/>
        </p:blipFill>
        <p:spPr bwMode="auto">
          <a:xfrm>
            <a:off x="1358516" y="1124744"/>
            <a:ext cx="5911205" cy="4248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40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 txBox="1">
            <a:spLocks noChangeArrowheads="1"/>
          </p:cNvSpPr>
          <p:nvPr/>
        </p:nvSpPr>
        <p:spPr bwMode="auto">
          <a:xfrm>
            <a:off x="-468560" y="2993900"/>
            <a:ext cx="786989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0" latin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ctr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ctr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ctr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ctr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ru-RU" altLang="ru-RU" sz="4400" b="1" dirty="0" smtClean="0">
                <a:solidFill>
                  <a:srgbClr val="FF0000"/>
                </a:solidFill>
                <a:latin typeface="Gabriola" pitchFamily="82" charset="0"/>
              </a:rPr>
              <a:t>Спасибо за работу!</a:t>
            </a:r>
            <a:endParaRPr lang="ru-RU" altLang="ru-RU" sz="44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13699">
            <a:off x="4703590" y="3700588"/>
            <a:ext cx="3962913" cy="29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1688">
            <a:off x="5297441" y="372123"/>
            <a:ext cx="3517670" cy="2661776"/>
          </a:xfrm>
          <a:prstGeom prst="rect">
            <a:avLst/>
          </a:prstGeom>
          <a:ln>
            <a:noFill/>
          </a:ln>
        </p:spPr>
      </p:pic>
      <p:pic>
        <p:nvPicPr>
          <p:cNvPr id="5" name="Рисунок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711">
            <a:off x="755021" y="350360"/>
            <a:ext cx="3700882" cy="2378412"/>
          </a:xfrm>
          <a:prstGeom prst="rect">
            <a:avLst/>
          </a:prstGeom>
          <a:ln>
            <a:noFill/>
          </a:ln>
        </p:spPr>
      </p:pic>
      <p:pic>
        <p:nvPicPr>
          <p:cNvPr id="6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258">
            <a:off x="351720" y="3859580"/>
            <a:ext cx="3759435" cy="265419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408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920880" cy="5499964"/>
          </a:xfrm>
          <a:prstGeom prst="rect">
            <a:avLst/>
          </a:prstGeom>
          <a:noFill/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628649" y="270998"/>
            <a:ext cx="8261853" cy="898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 «Забавные механизмы»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70393" y="2492896"/>
            <a:ext cx="1826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«Нападающий»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42233" y="1169893"/>
            <a:ext cx="1289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«Вратарь»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774255" y="6197612"/>
            <a:ext cx="3049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«Ликующие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болельщики»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79712" y="476672"/>
            <a:ext cx="57359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Нападающий»</a:t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435" y="1584204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процесса передачи движения и преобразования энергии в модели. Изучение системы рычагов, работающих в модели.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программирование моделей с целью демонстрации знаний и умения работать с цифровыми инструментами и технологическими схемами.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модели футболиста и испытание её в действии. Изменение поведения футболиста путём установки на модель датчика расстояния.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оценка и измерение дальности удара (расстояние, на которое улетает бумажный шарик после удара) в сантиметрах. Использование чисел при программировании длительности работы мотора и понимание сути этой операции.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общение с использованием специальных терминов. Участие в групповой работе в качестве «мудреца», к которому обращаются со всеми вопросами.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6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059016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взаимосвязей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5" y="5805264"/>
            <a:ext cx="8514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фильм этапа «Установление взаимосвязей» и обсудите следующие вопросы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занимаются Маша и Макс? Кто-нибудь играл в футбол раньше? Какие чувства испытывают Маша и Макс?</a:t>
            </a:r>
          </a:p>
        </p:txBody>
      </p:sp>
      <p:pic>
        <p:nvPicPr>
          <p:cNvPr id="6" name="нападающий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980728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420556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" r="2869" b="49433"/>
          <a:stretch/>
        </p:blipFill>
        <p:spPr bwMode="auto">
          <a:xfrm>
            <a:off x="1547664" y="1196752"/>
            <a:ext cx="6047184" cy="51971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134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4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достаточно свободного пространства для полёта мяча после удара.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030" y="2104659"/>
            <a:ext cx="4690864" cy="4525963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Скатайте из бумаги шарик диаметром около 3 сантиметров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отдельном листе бумаги начертите таблицу данных. В эту таблицу следует заносить расстояния, на которые улетает бумажный шарик после каждого удара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проведения опытов обсудите зафиксированные в таблице результаты.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«мячи» разных типов, например, большего или меньшего размера, более тяжёлые или лёгкие.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t="26007" r="33795" b="10407"/>
          <a:stretch/>
        </p:blipFill>
        <p:spPr bwMode="auto">
          <a:xfrm rot="5400000">
            <a:off x="5722372" y="2137267"/>
            <a:ext cx="2592289" cy="35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1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5760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Развитие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" r="2869" b="50316"/>
          <a:stretch/>
        </p:blipFill>
        <p:spPr bwMode="auto">
          <a:xfrm>
            <a:off x="1763688" y="1145480"/>
            <a:ext cx="5616624" cy="3651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797152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Следуя пошаговой инструкции установите датчик расстояния.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расстояния, как и мотор, подключается к любому порту ЛЕГО-коммутатора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Шарик должен находиться в пределах рабочего диапазона датчика расстояния. Лучше всего помещать его непосредственно перед датчиком расстояния.</a:t>
            </a:r>
          </a:p>
        </p:txBody>
      </p:sp>
    </p:spTree>
    <p:extLst>
      <p:ext uri="{BB962C8B-B14F-4D97-AF65-F5344CB8AC3E}">
        <p14:creationId xmlns:p14="http://schemas.microsoft.com/office/powerpoint/2010/main" val="32825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7864" y="264121"/>
            <a:ext cx="2147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«Вратарь»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708" y="692696"/>
            <a:ext cx="869778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передачи движения и преобразования энергии в модели.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систем шкивов и ремней, работающих в модели. Понимание того, как сила трения влияет на работу модели.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программирование моделей с целью демонстрации знаний и умения работать с цифровыми инструментами и технологическими схемами.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модели механического вратаря и испытание её в действии. Использование Входа Случайное число для установления обратной связи. Усложнение поведения вратаря путём установки на модель датчика расстояния и программирования системы автоматического ведения счёта игры.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Подсчёт отбитых ударов, промахов и пропущенных голов. Измерение времени в секундах с точностью до десятых долей. Усвоение понятия случайных величин и их использование при программировании. Использование чисел при программировании системы автоматического ведения счёта игры.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общение с использованием специальных терминов. Участие в групповой работе в качестве «мудреца», к которому обращаются со всеми вопросами.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5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95736" y="0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взаимосвязей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9250" y="5606355"/>
            <a:ext cx="8155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 этапа «Установление взаимосвязей» и обсудите следующие вопросы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 вратарь? Легко ли быть вратарём? Почему да, или почему нет? Почему ни Маша, ни Макс не хотят становиться вратарями?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вратарь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9592" y="980728"/>
            <a:ext cx="7520384" cy="423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0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788</Words>
  <Application>Microsoft Office PowerPoint</Application>
  <PresentationFormat>Экран (4:3)</PresentationFormat>
  <Paragraphs>88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Специальное оформление</vt:lpstr>
      <vt:lpstr>Мастер-класс  «Конструирование и программирование робототехнических моделей раздела «Футбол», методика организации образовательной деятельности с детьми»</vt:lpstr>
      <vt:lpstr>Презентация PowerPoint</vt:lpstr>
      <vt:lpstr>Презентация PowerPoint</vt:lpstr>
      <vt:lpstr>Установление взаимосвязей</vt:lpstr>
      <vt:lpstr>Конструирование</vt:lpstr>
      <vt:lpstr>Рефлексия</vt:lpstr>
      <vt:lpstr>Развитие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User</cp:lastModifiedBy>
  <cp:revision>72</cp:revision>
  <dcterms:created xsi:type="dcterms:W3CDTF">2009-01-08T12:15:48Z</dcterms:created>
  <dcterms:modified xsi:type="dcterms:W3CDTF">2019-10-16T09:10:51Z</dcterms:modified>
</cp:coreProperties>
</file>