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1"/>
  </p:handout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60" r:id="rId10"/>
    <p:sldId id="268" r:id="rId11"/>
    <p:sldId id="269" r:id="rId12"/>
    <p:sldId id="270" r:id="rId13"/>
    <p:sldId id="271" r:id="rId14"/>
    <p:sldId id="262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963F-6D3B-497F-B290-598DE0D7DF7C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BAE18-DCD3-4B17-A2CA-F45601760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35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"/>
            <a:ext cx="9144000" cy="685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/>
        </p:blipFill>
        <p:spPr>
          <a:xfrm>
            <a:off x="-1736" y="12080"/>
            <a:ext cx="9145736" cy="6845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887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6 «Ягодка» </a:t>
            </a:r>
          </a:p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5301" y="729578"/>
            <a:ext cx="5077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Стажёрская площадка ИОЦ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ДПП «Образовательная робототехника в ДОУ»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39752" y="2276872"/>
            <a:ext cx="6382694" cy="2387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«Конструирование и программирование робототехнических моделей раздела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«Приключения»,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организации образовательной деятельности с детьми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2530" y="5373216"/>
            <a:ext cx="4445247" cy="48587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Гумерова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Маратовна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Надежда Алексеевна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Лариса Леонидовна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620421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 r="2869" b="50316"/>
          <a:stretch/>
        </p:blipFill>
        <p:spPr bwMode="auto">
          <a:xfrm>
            <a:off x="1475656" y="1124744"/>
            <a:ext cx="6321499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72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1" y="332654"/>
            <a:ext cx="217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34385"/>
            <a:ext cx="2398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достаточно свободного пространства для демонстрации модели и представления «спектакля».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176" y="4549676"/>
            <a:ext cx="89273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Разбейте воспитанников на команды для составления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первый вариант готов, один из детей рассказывает его, а другие показывают с помощью модели великана, Маши и Макса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Сыграйте «спектакль», для усиления драматургического эффекта используя модель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спектакля проведите обсуждение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после пробуждения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великана?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Маша и Макс спаслись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великана?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Машу и Макса. Молодые они или старые, смелые или трусливые, умные или глупые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И т.д.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" r="2155" b="50648"/>
          <a:stretch/>
        </p:blipFill>
        <p:spPr bwMode="auto">
          <a:xfrm>
            <a:off x="4067944" y="1002901"/>
            <a:ext cx="4608512" cy="35612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03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8"/>
            <a:ext cx="1885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686" y="5380672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на модель датчик расстояния, руководствуясь пошаговой инструкцией. Датчик движения, как и мотор, подключается к любому порту ЛЕГО-коммутатора.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расстояния можно активировать рукой или мини фигурами Маши и Макса. Их следует подносить поближе к передней части датчика, чтобы он смог их обнаружить.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r="2690" b="50868"/>
          <a:stretch/>
        </p:blipFill>
        <p:spPr bwMode="auto">
          <a:xfrm>
            <a:off x="1889795" y="869458"/>
            <a:ext cx="5904656" cy="4511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89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404664"/>
            <a:ext cx="5705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«Непотопляемый парусник»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333" y="1196752"/>
            <a:ext cx="841913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	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передачи движения и преобразования энергии в модели.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зубчатых колёс и понижающей зубчатой передачи, работающих в данной модели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программирование моделей с целью демонстрации знаний и умения работать с цифровыми инструментами и технологическими схемами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модели лодки, испытание её в движении и проверка работы мотора при разных уровнях мощности. Установка датчика наклона и программирование воспроизведения звуков синхронно с сигналами, поступающими от датчика для усложнения поведения модели лодки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взаимосвязи между скоростью вращения мотора и продолжительности воспроизведения звуков с ритмом покачивания лодки. Использование показаний датчика наклона для управления продолжительностью работы мотора и выбора воспроизводящихся звуков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логической последовательности событий. Упорядочивание информации для создания рассказа с фокусировкой на характерах и целях героев. Применение технологий для выработки идей и обмена опытом. Устное общение с использованием специальных терминов.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1300" y="404664"/>
            <a:ext cx="5372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Установление взаимосвязей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1547" y="5661248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этапа «Установление взаимосвязей» и обсудите следующие вопросы: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Макс? Какая стояла погода, когда он отправлялся в плавание?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случилось, когда Макс был в море? Удалось ли Максу завершить своё путешествие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непотопляемый парусник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1167589"/>
            <a:ext cx="7272808" cy="40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4730" y="404664"/>
            <a:ext cx="3465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Конструирование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97" y="1433513"/>
            <a:ext cx="5829955" cy="4371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4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378629"/>
            <a:ext cx="217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927" y="1052736"/>
            <a:ext cx="8509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обеспечить достаточно свободного пространства для демонстрации модели лодки и постановки придуманной истории.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461" y="1988840"/>
            <a:ext cx="45515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воспитанникам на отдельном листе бумаги создать страничку «судового журнала».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Туда следует заносить всё, что происходит с Максом во время его плавания.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события, произошедшие за день, должны быть зарисованы в хронологическом порядке. Составьте рассказ по рисункам из судовых журналов, сопровождая наиболее драматические моменты демонстрацией модели.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проведите обсуждение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шторм подействовал на лодку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видит Макс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Утонет ли лодка Макса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подробности можно добавить в рассказ, чтобы сделать его лучше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62" y="2996952"/>
            <a:ext cx="3711243" cy="2728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0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00308"/>
            <a:ext cx="2347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337" y="5589240"/>
            <a:ext cx="88569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на модель датчик наклона, руководствуясь пошаговой инструкцией. Датчик наклона, как и мотор, подключается к любому порту ЛЕГО-коммутатора. Можно провести совместное занятие с несколькими группами детей, строившими модели самолёта и великана (Из раздела «Приключения»). Для этого нужно написать сценарий с участием всех трёх моделей. Например, это может быть история, в которой Маша летит на своём гидросамолёте спасать Макса, слишком близко подплывшего на лодке к ужасному морскому чудовищу!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11376"/>
            <a:ext cx="5472608" cy="4289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0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 txBox="1">
            <a:spLocks noChangeArrowheads="1"/>
          </p:cNvSpPr>
          <p:nvPr/>
        </p:nvSpPr>
        <p:spPr bwMode="auto">
          <a:xfrm>
            <a:off x="-468560" y="2993900"/>
            <a:ext cx="786989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0" latin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FF0000"/>
                </a:solidFill>
                <a:latin typeface="Gabriola" pitchFamily="82" charset="0"/>
              </a:rPr>
              <a:t>Спасибо за работу!</a:t>
            </a:r>
            <a:endParaRPr lang="ru-RU" altLang="ru-RU" sz="4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13699">
            <a:off x="4703590" y="3700588"/>
            <a:ext cx="3962913" cy="29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688">
            <a:off x="5297441" y="372123"/>
            <a:ext cx="3517670" cy="2661776"/>
          </a:xfrm>
          <a:prstGeom prst="rect">
            <a:avLst/>
          </a:prstGeom>
          <a:ln>
            <a:noFill/>
          </a:ln>
        </p:spPr>
      </p:pic>
      <p:pic>
        <p:nvPicPr>
          <p:cNvPr id="5" name="Рисунок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711">
            <a:off x="755021" y="350360"/>
            <a:ext cx="3700882" cy="2378412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258">
            <a:off x="351720" y="3859580"/>
            <a:ext cx="3759435" cy="26541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08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15" y="1169894"/>
            <a:ext cx="7274818" cy="5571474"/>
          </a:xfrm>
          <a:prstGeom prst="rect">
            <a:avLst/>
          </a:prstGeom>
          <a:noFill/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28649" y="270998"/>
            <a:ext cx="8261853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 «Забавные механизмы»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76056" y="6165304"/>
            <a:ext cx="3170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«Непотопляемый парусник»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86433" y="1381452"/>
            <a:ext cx="273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«Спасение от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великана»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85614" y="4137134"/>
            <a:ext cx="2416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«Спасение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476672"/>
            <a:ext cx="573593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«Спасение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самолёта»</a:t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985" y="1484784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передачи движения и преобразования энергии в модели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программирование моделей с целью демонстрации знаний и умения работать с цифровыми инструментами и технологическими схемами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модели самолёта, испытание её движения и уровня мощности мотора. Усовершенствование модели самолёта путём программирования звуков, зависящих от показаний датчика наклона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и использование принципа управления звуком и мощностью мотора при помощи датчика наклона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интервью для получения информации. Упорядочивание информации для создания рассказа с фокусировкой на описании события. Применение технологий для выработки идей и обмена опытом. Устное общение с использованием специальных терминов.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05901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взаимосвязей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805263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этапа «Установление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обсудите следующие вопросы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произошло, когда Макс летел на самолёте? Как ведёт себя самолёт, когда его мотор останавливается? А как ведёт себя самолёт, когда его мотор снова начинает работать? Куда направлялся Макс?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пасение самолета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90872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42055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r="3583" b="50537"/>
          <a:stretch/>
        </p:blipFill>
        <p:spPr bwMode="auto">
          <a:xfrm>
            <a:off x="1353716" y="1124744"/>
            <a:ext cx="6624736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13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достаточно свободного пространства для демонстрации модели самолёта и постановки придуманной истории..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260" y="1961739"/>
            <a:ext cx="4365747" cy="4707621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мотивам ответов Макса составьте свою историю. Расскажите её вместе с детьми. Используйте модель для усиления драматургического эффекта.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Помогло ли интервью узнать детали события, которые сделали историю более интересной?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Добавило ли драматичности сопровождение рассказа работой модели?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могут быть разными. Сформулировать ответ поможет как общее мнение, так и самооценка.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ещё можно добавить в рассказ или как изменить программу на следующем занятии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" r="3583" b="50537"/>
          <a:stretch/>
        </p:blipFill>
        <p:spPr bwMode="auto">
          <a:xfrm>
            <a:off x="4829497" y="2204864"/>
            <a:ext cx="4118967" cy="3700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21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8229600" cy="71095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данного занятия не потребуется отступать от сборочных инструкций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наклона уже установлен на модель. Датчик наклона, как и мотор, подключается к любому порту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ЛЕГО-коммутатора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" r="1619" b="51199"/>
          <a:stretch/>
        </p:blipFill>
        <p:spPr bwMode="auto">
          <a:xfrm>
            <a:off x="4067546" y="992535"/>
            <a:ext cx="4950489" cy="3374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r="9944" b="83889"/>
          <a:stretch/>
        </p:blipFill>
        <p:spPr bwMode="auto">
          <a:xfrm>
            <a:off x="4437765" y="4756115"/>
            <a:ext cx="4210050" cy="1298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026" y="3974400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«Спасение самолёта» модифицируется. Запустите обе программы, нажав на клавиатуре клавишу А. Эти программы могут работать одновременно, не конфликтуя между собой, поскольку они ожидают наклона датчика в разные стороны.</a:t>
            </a:r>
          </a:p>
        </p:txBody>
      </p:sp>
    </p:spTree>
    <p:extLst>
      <p:ext uri="{BB962C8B-B14F-4D97-AF65-F5344CB8AC3E}">
        <p14:creationId xmlns:p14="http://schemas.microsoft.com/office/powerpoint/2010/main" val="32825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3" y="538629"/>
            <a:ext cx="4719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«Спасение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великана»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8542" y="1412776"/>
            <a:ext cx="86977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процесса передачи движения и преобразования энергии в модели. Изучение работы шкивов и зубчатых колёс в данной модели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программирование моделей с целью демонстрации знаний и умения работать с цифровыми инструментами и технологическими схемами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модели великана и испытание её в действии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поведения модели: установка датчика расстояния и программирование реакции великана на появление вблизи него каких-либо объектов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чисел для определения звуков и продолжительности работы мотора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сценария с диалогами для трёх главных героев: Маши, Макса и Великана. Применение технологий для выработки идей и обмена опытом.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общение с использованием специальных терминов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95736" y="0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взаимосвязей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3289" y="5661248"/>
            <a:ext cx="8416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этапа «Установление взаимосвязей» и обсудите следующие вопросы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великан после пробуждения? Этот великан сердитый или миролюбивый? Каким образом будут действовать Маша и Макс? Что сделали бы вы? Какие звуки будет издавать великан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спасение от великан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8061" y="967373"/>
            <a:ext cx="7646387" cy="43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827</Words>
  <Application>Microsoft Office PowerPoint</Application>
  <PresentationFormat>Экран (4:3)</PresentationFormat>
  <Paragraphs>89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Специальное оформление</vt:lpstr>
      <vt:lpstr>Мастер-класс  «Конструирование и программирование робототехнических моделей раздела «Приключения», методика организации образовательной деятельности с детьми»</vt:lpstr>
      <vt:lpstr>Презентация PowerPoint</vt:lpstr>
      <vt:lpstr>Презентация PowerPoint</vt:lpstr>
      <vt:lpstr>Установление взаимосвязей</vt:lpstr>
      <vt:lpstr>Конструирование</vt:lpstr>
      <vt:lpstr>Рефлексия</vt:lpstr>
      <vt:lpstr>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User</cp:lastModifiedBy>
  <cp:revision>83</cp:revision>
  <dcterms:created xsi:type="dcterms:W3CDTF">2009-01-08T12:15:48Z</dcterms:created>
  <dcterms:modified xsi:type="dcterms:W3CDTF">2019-10-17T11:12:43Z</dcterms:modified>
</cp:coreProperties>
</file>