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21"/>
  </p:handout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70" r:id="rId13"/>
    <p:sldId id="271" r:id="rId14"/>
    <p:sldId id="262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963F-6D3B-497F-B290-598DE0D7DF7C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BAE18-DCD3-4B17-A2CA-F45601760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435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"/>
            <a:ext cx="9144000" cy="6852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/>
        </p:blipFill>
        <p:spPr>
          <a:xfrm>
            <a:off x="-1736" y="12080"/>
            <a:ext cx="9145736" cy="6845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16.10.2019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887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 «Ягодка» </a:t>
            </a:r>
          </a:p>
          <a:p>
            <a:pPr algn="ct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5301" y="729578"/>
            <a:ext cx="50773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Стажёрская площадка ИОЦ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ДПП «Образовательная робототехника в ДОУ»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39752" y="2276872"/>
            <a:ext cx="6382694" cy="23876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 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«Конструирование и программирование робототехнических моделей раздела «Забавные механизмы», методика организации образовательной деятельности с детьми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2530" y="5373216"/>
            <a:ext cx="4445247" cy="485870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Журавлева Ирина Вячеславовна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Гюльмагомедова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Фаритовна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Старкова Татьяна Владимировна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5896" y="6204213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Тутаев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40466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0" r="1619" b="50206"/>
          <a:stretch/>
        </p:blipFill>
        <p:spPr bwMode="auto">
          <a:xfrm>
            <a:off x="915913" y="1196752"/>
            <a:ext cx="7402016" cy="50626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72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1" y="332656"/>
            <a:ext cx="217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Рефлексия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7" t="13247" r="31917" b="7800"/>
          <a:stretch/>
        </p:blipFill>
        <p:spPr bwMode="auto">
          <a:xfrm rot="5400000">
            <a:off x="5659148" y="4214060"/>
            <a:ext cx="2039507" cy="306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154" y="1052736"/>
            <a:ext cx="77272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место для экспериментирования со шкивами и ремнями и бумагу для записей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долго будет крутиться волчок, если зубчатое колесо, установленное на моторе (ведущее) имеет 24 зуба, а зубчатое колесо на волчке (ведомое) – 8 зубьев, как показано в первом ряду таблицы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Ускорится или замедлится вращение волчка, если вместо 8-зубого колеса установить на него такое же 24-зубое, что и на моторе, как показано во втором ряду таблицы? Будет ли волчок крутиться дольше, или наоборот, остановится быстрее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Ускорится или замедлится вращение волчка, если установить 8-зубое колесо на мотор, а 24-зубое колесо – на волчок, как показано в третьем ряду таблицы? Волчок будет крутиться быстрее или медленнее? Будет ли он крутиться дольше, чем с предыдущими комбинациями зубчатых колёс, или остановится быстрее?</a:t>
            </a:r>
          </a:p>
        </p:txBody>
      </p:sp>
    </p:spTree>
    <p:extLst>
      <p:ext uri="{BB962C8B-B14F-4D97-AF65-F5344CB8AC3E}">
        <p14:creationId xmlns:p14="http://schemas.microsoft.com/office/powerpoint/2010/main" val="4503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60648"/>
            <a:ext cx="1885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368" y="5301208"/>
            <a:ext cx="85011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детям модифицировать программу «Умная вертушка» так, чтобы можно было использовать вкладку Экран в качестве часов. После того как волчок освобождается от вертушки, программа ожидает одну секунду, затем добавляет единицу на вкладку Экран и повторяется. «Часы» (вкладка Экран) отсчитывают каждую секунду до тех пор, пока не будет нажата кнопка Стоп.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" r="2155" b="50427"/>
          <a:stretch/>
        </p:blipFill>
        <p:spPr bwMode="auto">
          <a:xfrm>
            <a:off x="1758752" y="845423"/>
            <a:ext cx="5688632" cy="44626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89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3768" y="256292"/>
            <a:ext cx="5227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«Обезьянка-барабанщица»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105" y="917912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	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передачи движения и преобразования энергии в модели.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рычажного механизма и влияние конфигурации кулачкового механизма на ритм барабанной дроби.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программирование моделей с целью демонстрации знаний и умения работать с цифровыми инструментами и технологическими схемами.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испытание модели барабанящей обезьянки.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модели путём изменения кулачкового механизма с целью изменения ритма движений рычагов. Программирование соответствующего звукового сопровождения, чтобы поведение модели стало более эффектным.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как количество и положение кулачков влияет на ритм ударов. Понимание и использование числового способа задания звуков и продолжительности работы мотора.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устной форме с использованием соответствующего словаря.</a:t>
            </a:r>
          </a:p>
        </p:txBody>
      </p:sp>
    </p:spTree>
    <p:extLst>
      <p:ext uri="{BB962C8B-B14F-4D97-AF65-F5344CB8AC3E}">
        <p14:creationId xmlns:p14="http://schemas.microsoft.com/office/powerpoint/2010/main" val="42853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1300" y="404664"/>
            <a:ext cx="5372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Установление взаимосвязей</a:t>
            </a:r>
          </a:p>
        </p:txBody>
      </p:sp>
      <p:pic>
        <p:nvPicPr>
          <p:cNvPr id="5" name="обезьянка-барабанщиц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233" y="1124743"/>
            <a:ext cx="6942888" cy="3905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181" y="5284416"/>
            <a:ext cx="8928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фильм этапа «Установление взаимосвязей» и обсудите следующие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Маша и Макс могут рассказать 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обезьянке? Стучал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кто-нибудь на барабане? Как он устроен и по какому принципу действует? Видел ли кто-нибудь механические игрушки с барабаном, наподобие обезьянки-барабанщицы? За счёт чего двигаются руки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обезьянки?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источником звука барабанной дроби?</a:t>
            </a:r>
          </a:p>
        </p:txBody>
      </p:sp>
    </p:spTree>
    <p:extLst>
      <p:ext uri="{BB962C8B-B14F-4D97-AF65-F5344CB8AC3E}">
        <p14:creationId xmlns:p14="http://schemas.microsoft.com/office/powerpoint/2010/main" val="199478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730" y="404664"/>
            <a:ext cx="3465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Конструирование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4" r="2333" b="49544"/>
          <a:stretch/>
        </p:blipFill>
        <p:spPr bwMode="auto">
          <a:xfrm>
            <a:off x="1043608" y="1340768"/>
            <a:ext cx="7344816" cy="52565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44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378629"/>
            <a:ext cx="2174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Рефлексия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7" t="15518" r="33413" b="7221"/>
          <a:stretch/>
        </p:blipFill>
        <p:spPr bwMode="auto">
          <a:xfrm rot="5400000">
            <a:off x="3976011" y="3704112"/>
            <a:ext cx="227209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1124744"/>
            <a:ext cx="81681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место для экспериментирования с зубчатыми колёсами и бумаг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детей описать, что они видят и слышат, когда один кулачок сориентирован вверх, а другой – вниз, как это показано в первом ряду таблицы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после изменения положения правого кулачка, как показано во втором ряду таблицы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после добавления ещё одного кулачка с правой стороны, как показано в третьем ряду таблицы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после добавления ещё одного кулачка с левой стороны?</a:t>
            </a:r>
          </a:p>
        </p:txBody>
      </p:sp>
    </p:spTree>
    <p:extLst>
      <p:ext uri="{BB962C8B-B14F-4D97-AF65-F5344CB8AC3E}">
        <p14:creationId xmlns:p14="http://schemas.microsoft.com/office/powerpoint/2010/main" val="7930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07680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4" r="2155" b="49874"/>
          <a:stretch/>
        </p:blipFill>
        <p:spPr bwMode="auto">
          <a:xfrm>
            <a:off x="3059832" y="237630"/>
            <a:ext cx="5781600" cy="43073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4822865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«Обезьянка-барабанщица» внесены изменения – добавлены три отдельные программы воспроизведения звуковых эффектов, которые запускаются Блоком «Начать нажатием клавиши», настроенным на ожидание нажатия определённой клавиши на клавиатуре. Первая программа запускается нажатием клавиши A и воспроизводит Звук 4 (звук «Волшебство»). Вторая программа ожидает нажатия клавиши B после чего воспроизводит Звук 5 («Струна»). Третья программа запускается клавишей C и воспроизводит Звук 1 («Приветствие»). Если к компьютеру можно подключить микрофон, запишите какой-нибудь свой звук при помощи Блока «Звук», на Входе которого задана 1. При этом Звук 1 («Приветствие») будет автоматически заменен записанным звуком. Этот звук будет воспроизведен при использовании Блока «Звук», на входе которого задано число 1. </a:t>
            </a:r>
          </a:p>
        </p:txBody>
      </p:sp>
    </p:spTree>
    <p:extLst>
      <p:ext uri="{BB962C8B-B14F-4D97-AF65-F5344CB8AC3E}">
        <p14:creationId xmlns:p14="http://schemas.microsoft.com/office/powerpoint/2010/main" val="24840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 txBox="1">
            <a:spLocks noChangeArrowheads="1"/>
          </p:cNvSpPr>
          <p:nvPr/>
        </p:nvSpPr>
        <p:spPr bwMode="auto">
          <a:xfrm>
            <a:off x="-252536" y="2924944"/>
            <a:ext cx="786989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0" latin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ctr" defTabSz="914400" rtl="0" eaLnBrk="0" latin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FF0000"/>
                </a:solidFill>
                <a:latin typeface="Gabriola" pitchFamily="82" charset="0"/>
              </a:rPr>
              <a:t>Спасибо за работу!</a:t>
            </a:r>
            <a:endParaRPr lang="ru-RU" altLang="ru-RU" sz="4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3074" name="Picture 2" descr="C:\Users\User\Desktop\Фотоаппарат\фото робототехника\межмуниципальный семинар Рыбинск\P_20170126_143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841">
            <a:off x="3945521" y="4067139"/>
            <a:ext cx="3985386" cy="224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/>
          <a:stretch/>
        </p:blipFill>
        <p:spPr>
          <a:xfrm rot="21391688">
            <a:off x="6011840" y="624641"/>
            <a:ext cx="2416596" cy="2906773"/>
          </a:xfrm>
          <a:prstGeom prst="rect">
            <a:avLst/>
          </a:prstGeom>
          <a:ln>
            <a:noFill/>
          </a:ln>
        </p:spPr>
      </p:pic>
      <p:pic>
        <p:nvPicPr>
          <p:cNvPr id="5" name="Рисунок 2"/>
          <p:cNvPicPr/>
          <p:nvPr/>
        </p:nvPicPr>
        <p:blipFill>
          <a:blip r:embed="rId4"/>
          <a:stretch/>
        </p:blipFill>
        <p:spPr>
          <a:xfrm rot="366711">
            <a:off x="651369" y="419899"/>
            <a:ext cx="3649233" cy="2295246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5"/>
          <a:stretch/>
        </p:blipFill>
        <p:spPr>
          <a:xfrm rot="21159270">
            <a:off x="643240" y="3825930"/>
            <a:ext cx="1891139" cy="29231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8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628649" y="270998"/>
            <a:ext cx="8261853" cy="8988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 «Забавные механизмы»</a:t>
            </a:r>
          </a:p>
        </p:txBody>
      </p:sp>
      <p:pic>
        <p:nvPicPr>
          <p:cNvPr id="26" name="Рисунок 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4" y="1402337"/>
            <a:ext cx="8510258" cy="5161426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670393" y="2492896"/>
            <a:ext cx="2418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«Танцующие птицы»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35845" y="1759162"/>
            <a:ext cx="2174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«Умная вертушка»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21919" y="6194431"/>
            <a:ext cx="3020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«Обезьянка-барабанщица»</a:t>
            </a:r>
          </a:p>
        </p:txBody>
      </p:sp>
    </p:spTree>
    <p:extLst>
      <p:ext uri="{BB962C8B-B14F-4D97-AF65-F5344CB8AC3E}">
        <p14:creationId xmlns:p14="http://schemas.microsoft.com/office/powerpoint/2010/main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255130"/>
            <a:ext cx="57359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«Танцующие птицы»</a:t>
            </a:r>
            <a:b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48719"/>
            <a:ext cx="856895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передачи движения и преобразования энергии в модели. Знакомство с системой шкивов и ремней (ременных передач), работающих в модели. Анализ влияния смены ремня на направление и скорость движения модели «Танцующие птицы».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программирование моделей с целью демонстрации знаний и умения работать с цифровыми инструментами и технологическими схемами.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программирование и испытание модели «Танцующие птицы». Модификация поведения модели за счёт изменения её конструкции – смены шкивов и ремня для изменения скорости и направления движений модели.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как изменение диаметра шкивов влияет на скорость движений модели «Танцующие птицы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Установление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соотношения между диаметром и скоростью вращения (числом оборотов). Понимание и использование чисел для выражения продолжительности работы мотора в секундах с точностью до десятых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долей.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устной или в письменной форме с использованием соответствующего словаря.</a:t>
            </a:r>
          </a:p>
        </p:txBody>
      </p:sp>
    </p:spTree>
    <p:extLst>
      <p:ext uri="{BB962C8B-B14F-4D97-AF65-F5344CB8AC3E}">
        <p14:creationId xmlns:p14="http://schemas.microsoft.com/office/powerpoint/2010/main" val="37656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059016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взаимосвязей</a:t>
            </a:r>
          </a:p>
        </p:txBody>
      </p:sp>
      <p:pic>
        <p:nvPicPr>
          <p:cNvPr id="4" name="videoplayback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052736"/>
            <a:ext cx="8058561" cy="4533339"/>
          </a:xfrm>
        </p:spPr>
      </p:pic>
      <p:sp>
        <p:nvSpPr>
          <p:cNvPr id="5" name="Прямоугольник 4"/>
          <p:cNvSpPr/>
          <p:nvPr/>
        </p:nvSpPr>
        <p:spPr>
          <a:xfrm>
            <a:off x="395535" y="5805264"/>
            <a:ext cx="85144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фильм этапа «Установление взаимосвязей» и обсудите следующие вопросы: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видят Маша и Макс, глядя на модель танцующих птиц?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птицы поворачиваться в одинаковом направлении? А в противоположных направлениях? Что приводит птиц в движение?</a:t>
            </a:r>
          </a:p>
        </p:txBody>
      </p:sp>
    </p:spTree>
    <p:extLst>
      <p:ext uri="{BB962C8B-B14F-4D97-AF65-F5344CB8AC3E}">
        <p14:creationId xmlns:p14="http://schemas.microsoft.com/office/powerpoint/2010/main" val="42055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</a:p>
        </p:txBody>
      </p:sp>
      <p:pic>
        <p:nvPicPr>
          <p:cNvPr id="4" name="Рисунок 2"/>
          <p:cNvPicPr>
            <a:picLocks noGrp="1"/>
          </p:cNvPicPr>
          <p:nvPr>
            <p:ph idx="1"/>
          </p:nvPr>
        </p:nvPicPr>
        <p:blipFill>
          <a:blip r:embed="rId2"/>
          <a:srcRect l="20862" t="21988" r="21651" b="6580"/>
          <a:stretch/>
        </p:blipFill>
        <p:spPr>
          <a:xfrm>
            <a:off x="827584" y="1196752"/>
            <a:ext cx="7344816" cy="5400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3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11575" r="26261" b="9716"/>
          <a:stretch/>
        </p:blipFill>
        <p:spPr bwMode="auto">
          <a:xfrm rot="5400000">
            <a:off x="6770460" y="4758932"/>
            <a:ext cx="1652588" cy="21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454" y="83671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Приготовьте место для экспериментирования со шкивами и ремнями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воспитанников руками показать, как двигаются птицы, когда установлен большой шкив, а ремень не перекрещен, как это показано в первом ряду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таблицы. (Птицы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поворачиваются в одном и том же направлении с одинаковой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скоростью).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 после того как ремень был переставлен с большого шкива на маленький, как показано во втором ряду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таблицы? (Скорость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вращения маленького шкива возрастает, соответственно, увеличивается и скорость вращения птицы, закреплённой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нём).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происходит, когда перекрещивают ремень (так, что если посмотреть сбоку, он имеет форму восьмёрки, огибающей оба шкива), как показано в третьем ряду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таблицы? (Шкивы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 птицы, закреплённые на них, вращаются в противоположных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направлениях).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kern="1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" r="2997" b="50316"/>
          <a:stretch/>
        </p:blipFill>
        <p:spPr bwMode="auto">
          <a:xfrm>
            <a:off x="827584" y="1052736"/>
            <a:ext cx="7560840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253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8103" y="260648"/>
            <a:ext cx="3719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«Умная вертушка»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45423"/>
            <a:ext cx="845919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процесса передачи движения и преобразования энергии в модели.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зубчатой передачи и установление взаимосвязи между параметрами зубчатого колеса (диаметром и количеством зубьев) и продолжительностью вращения волчка.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программирование моделей с целью демонстрации знаний и умения работать с цифровыми инструментами и технологическими схемами.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испытание модели устройства для запуска волчка.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Модификация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модели (установка различных зубчатых колёс) с целью изменения скорости и продолжительности вращения волчка.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тем, как количество зубьев и диаметр зубчатого колеса влияет на скорость вращения волчка.</a:t>
            </a:r>
          </a:p>
          <a:p>
            <a:pPr marL="457200" indent="-457200" algn="just" hangingPunct="0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большого и маленького зубчатых колёс, установление соотношения между их диаметром, количеством зубьев и скоростью вращения.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устной форме с использованием соответствующего словаря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0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5736" y="0"/>
            <a:ext cx="60590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взаимосвязей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умная вертушк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980728"/>
            <a:ext cx="7814477" cy="43630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9250" y="5589240"/>
            <a:ext cx="8155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фильм этапа «Установление взаимосвязей» и обсудите следующие вопросы: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видят Маша и Макс?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делают, чтобы запустить волчок?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после того, как они запустили волчок?</a:t>
            </a:r>
          </a:p>
        </p:txBody>
      </p:sp>
    </p:spTree>
    <p:extLst>
      <p:ext uri="{BB962C8B-B14F-4D97-AF65-F5344CB8AC3E}">
        <p14:creationId xmlns:p14="http://schemas.microsoft.com/office/powerpoint/2010/main" val="19413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904</Words>
  <Application>Microsoft Office PowerPoint</Application>
  <PresentationFormat>Экран (4:3)</PresentationFormat>
  <Paragraphs>85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Специальное оформление</vt:lpstr>
      <vt:lpstr>Мастер-класс  «Конструирование и программирование робототехнических моделей раздела «Забавные механизмы», методика организации образовательной деятельности с детьми»</vt:lpstr>
      <vt:lpstr>Презентация PowerPoint</vt:lpstr>
      <vt:lpstr>Презентация PowerPoint</vt:lpstr>
      <vt:lpstr>Установление взаимосвязей</vt:lpstr>
      <vt:lpstr>Конструирование</vt:lpstr>
      <vt:lpstr>Рефлексия</vt:lpstr>
      <vt:lpstr>Развитие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User</cp:lastModifiedBy>
  <cp:revision>56</cp:revision>
  <dcterms:created xsi:type="dcterms:W3CDTF">2009-01-08T12:15:48Z</dcterms:created>
  <dcterms:modified xsi:type="dcterms:W3CDTF">2019-10-16T09:23:47Z</dcterms:modified>
</cp:coreProperties>
</file>